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0"/>
  </p:notesMasterIdLst>
  <p:sldIdLst>
    <p:sldId id="27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Azeret Mono" panose="020B0604020202020204" charset="-18"/>
      <p:regular r:id="rId21"/>
      <p:bold r:id="rId22"/>
      <p:italic r:id="rId23"/>
      <p:boldItalic r:id="rId24"/>
    </p:embeddedFont>
    <p:embeddedFont>
      <p:font typeface="Azeret Mono SemiBold" panose="020B0604020202020204" charset="-18"/>
      <p:regular r:id="rId25"/>
      <p:bold r:id="rId26"/>
      <p:italic r:id="rId27"/>
      <p:boldItalic r:id="rId28"/>
    </p:embeddedFont>
    <p:embeddedFont>
      <p:font typeface="Bebas Neue" panose="020B0606020202050201" pitchFamily="34" charset="-18"/>
      <p:regular r:id="rId29"/>
    </p:embeddedFont>
    <p:embeddedFont>
      <p:font typeface="Nunito Light" pitchFamily="2" charset="-18"/>
      <p:regular r:id="rId30"/>
      <p:italic r:id="rId31"/>
    </p:embeddedFont>
    <p:embeddedFont>
      <p:font typeface="Open Sans" panose="020B0606030504020204" pitchFamily="34" charset="0"/>
      <p:regular r:id="rId32"/>
      <p:bold r:id="rId33"/>
      <p:italic r:id="rId34"/>
      <p:boldItalic r:id="rId35"/>
    </p:embeddedFont>
    <p:embeddedFont>
      <p:font typeface="PT Sans" panose="020B0503020203020204" pitchFamily="34" charset="-18"/>
      <p:regular r:id="rId36"/>
      <p:bold r:id="rId37"/>
      <p:italic r:id="rId38"/>
      <p:boldItalic r:id="rId39"/>
    </p:embeddedFont>
    <p:embeddedFont>
      <p:font typeface="Squada One"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07F"/>
    <a:srgbClr val="EF7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554" y="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3"/>
        <p:cNvGrpSpPr/>
        <p:nvPr/>
      </p:nvGrpSpPr>
      <p:grpSpPr>
        <a:xfrm>
          <a:off x="0" y="0"/>
          <a:ext cx="0" cy="0"/>
          <a:chOff x="0" y="0"/>
          <a:chExt cx="0" cy="0"/>
        </a:xfrm>
      </p:grpSpPr>
      <p:sp>
        <p:nvSpPr>
          <p:cNvPr id="2794" name="Google Shape;2794;g349a5ec9462_0_2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5" name="Google Shape;2795;g349a5ec9462_0_2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86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357de1642fb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357de1642fb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1"/>
        <p:cNvGrpSpPr/>
        <p:nvPr/>
      </p:nvGrpSpPr>
      <p:grpSpPr>
        <a:xfrm>
          <a:off x="0" y="0"/>
          <a:ext cx="0" cy="0"/>
          <a:chOff x="0" y="0"/>
          <a:chExt cx="0" cy="0"/>
        </a:xfrm>
      </p:grpSpPr>
      <p:sp>
        <p:nvSpPr>
          <p:cNvPr id="3162" name="Google Shape;3162;g34e22dba3e4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3" name="Google Shape;3163;g34e22dba3e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Google Shape;3171;g366ac2e02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2" name="Google Shape;3172;g366ac2e02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8"/>
        <p:cNvGrpSpPr/>
        <p:nvPr/>
      </p:nvGrpSpPr>
      <p:grpSpPr>
        <a:xfrm>
          <a:off x="0" y="0"/>
          <a:ext cx="0" cy="0"/>
          <a:chOff x="0" y="0"/>
          <a:chExt cx="0" cy="0"/>
        </a:xfrm>
      </p:grpSpPr>
      <p:sp>
        <p:nvSpPr>
          <p:cNvPr id="3179" name="Google Shape;3179;g357de1642f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0" name="Google Shape;3180;g357de1642f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349a5ec9462_8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349a5ec9462_8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357de1642fb_7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357de1642fb_7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2"/>
        <p:cNvGrpSpPr/>
        <p:nvPr/>
      </p:nvGrpSpPr>
      <p:grpSpPr>
        <a:xfrm>
          <a:off x="0" y="0"/>
          <a:ext cx="0" cy="0"/>
          <a:chOff x="0" y="0"/>
          <a:chExt cx="0" cy="0"/>
        </a:xfrm>
      </p:grpSpPr>
      <p:sp>
        <p:nvSpPr>
          <p:cNvPr id="3203" name="Google Shape;3203;g357de1642fb_6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4" name="Google Shape;3204;g357de1642fb_6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357de1642fb_8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357de1642fb_8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0"/>
        <p:cNvGrpSpPr/>
        <p:nvPr/>
      </p:nvGrpSpPr>
      <p:grpSpPr>
        <a:xfrm>
          <a:off x="0" y="0"/>
          <a:ext cx="0" cy="0"/>
          <a:chOff x="0" y="0"/>
          <a:chExt cx="0" cy="0"/>
        </a:xfrm>
      </p:grpSpPr>
      <p:sp>
        <p:nvSpPr>
          <p:cNvPr id="3221" name="Google Shape;3221;g304cdf12ea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2" name="Google Shape;3222;g304cdf12ea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1"/>
        <p:cNvGrpSpPr/>
        <p:nvPr/>
      </p:nvGrpSpPr>
      <p:grpSpPr>
        <a:xfrm>
          <a:off x="0" y="0"/>
          <a:ext cx="0" cy="0"/>
          <a:chOff x="0" y="0"/>
          <a:chExt cx="0" cy="0"/>
        </a:xfrm>
      </p:grpSpPr>
      <p:sp>
        <p:nvSpPr>
          <p:cNvPr id="2962" name="Google Shape;2962;g349a5ec9462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3" name="Google Shape;2963;g349a5ec9462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8"/>
        <p:cNvGrpSpPr/>
        <p:nvPr/>
      </p:nvGrpSpPr>
      <p:grpSpPr>
        <a:xfrm>
          <a:off x="0" y="0"/>
          <a:ext cx="0" cy="0"/>
          <a:chOff x="0" y="0"/>
          <a:chExt cx="0" cy="0"/>
        </a:xfrm>
      </p:grpSpPr>
      <p:sp>
        <p:nvSpPr>
          <p:cNvPr id="3089" name="Google Shape;3089;g349a5ec9462_0_5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0" name="Google Shape;3090;g349a5ec9462_0_5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49a5ec9462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9" name="Google Shape;3099;g349a5ec9462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8"/>
        <p:cNvGrpSpPr/>
        <p:nvPr/>
      </p:nvGrpSpPr>
      <p:grpSpPr>
        <a:xfrm>
          <a:off x="0" y="0"/>
          <a:ext cx="0" cy="0"/>
          <a:chOff x="0" y="0"/>
          <a:chExt cx="0" cy="0"/>
        </a:xfrm>
      </p:grpSpPr>
      <p:sp>
        <p:nvSpPr>
          <p:cNvPr id="3109" name="Google Shape;3109;g357de1642fb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0" name="Google Shape;3110;g357de1642fb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8"/>
        <p:cNvGrpSpPr/>
        <p:nvPr/>
      </p:nvGrpSpPr>
      <p:grpSpPr>
        <a:xfrm>
          <a:off x="0" y="0"/>
          <a:ext cx="0" cy="0"/>
          <a:chOff x="0" y="0"/>
          <a:chExt cx="0" cy="0"/>
        </a:xfrm>
      </p:grpSpPr>
      <p:sp>
        <p:nvSpPr>
          <p:cNvPr id="3119" name="Google Shape;3119;g349a5ec9462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0" name="Google Shape;3120;g349a5ec9462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8"/>
        <p:cNvGrpSpPr/>
        <p:nvPr/>
      </p:nvGrpSpPr>
      <p:grpSpPr>
        <a:xfrm>
          <a:off x="0" y="0"/>
          <a:ext cx="0" cy="0"/>
          <a:chOff x="0" y="0"/>
          <a:chExt cx="0" cy="0"/>
        </a:xfrm>
      </p:grpSpPr>
      <p:sp>
        <p:nvSpPr>
          <p:cNvPr id="3129" name="Google Shape;3129;g366ac2e022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0" name="Google Shape;3130;g366ac2e022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357de1642fb_6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357de1642fb_6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4"/>
        <p:cNvGrpSpPr/>
        <p:nvPr/>
      </p:nvGrpSpPr>
      <p:grpSpPr>
        <a:xfrm>
          <a:off x="0" y="0"/>
          <a:ext cx="0" cy="0"/>
          <a:chOff x="0" y="0"/>
          <a:chExt cx="0" cy="0"/>
        </a:xfrm>
      </p:grpSpPr>
      <p:sp>
        <p:nvSpPr>
          <p:cNvPr id="3145" name="Google Shape;3145;g349a5ec9462_8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6" name="Google Shape;3146;g349a5ec9462_8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3" y="-171"/>
            <a:ext cx="9144027" cy="5143439"/>
            <a:chOff x="4456325" y="4250025"/>
            <a:chExt cx="2179900" cy="1225825"/>
          </a:xfrm>
        </p:grpSpPr>
        <p:sp>
          <p:nvSpPr>
            <p:cNvPr id="10" name="Google Shape;10;p2"/>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2"/>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a:spLocks noGrp="1"/>
          </p:cNvSpPr>
          <p:nvPr>
            <p:ph type="ctrTitle"/>
          </p:nvPr>
        </p:nvSpPr>
        <p:spPr>
          <a:xfrm>
            <a:off x="713225" y="1312925"/>
            <a:ext cx="4959900" cy="20067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rgbClr val="191919"/>
              </a:buClr>
              <a:buSzPts val="5200"/>
              <a:buNone/>
              <a:defRPr sz="9600">
                <a:latin typeface="Azeret Mono SemiBold"/>
                <a:ea typeface="Azeret Mono SemiBold"/>
                <a:cs typeface="Azeret Mono SemiBold"/>
                <a:sym typeface="Azeret Mono Semi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2" name="Google Shape;112;p2"/>
          <p:cNvSpPr txBox="1">
            <a:spLocks noGrp="1"/>
          </p:cNvSpPr>
          <p:nvPr>
            <p:ph type="subTitle" idx="1"/>
          </p:nvPr>
        </p:nvSpPr>
        <p:spPr>
          <a:xfrm>
            <a:off x="1338150" y="3516775"/>
            <a:ext cx="4335000" cy="27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3" name="Google Shape;113;p2"/>
          <p:cNvGrpSpPr/>
          <p:nvPr/>
        </p:nvGrpSpPr>
        <p:grpSpPr>
          <a:xfrm>
            <a:off x="5380684" y="-1143362"/>
            <a:ext cx="1595281" cy="1599021"/>
            <a:chOff x="2318175" y="3567725"/>
            <a:chExt cx="383850" cy="384750"/>
          </a:xfrm>
        </p:grpSpPr>
        <p:sp>
          <p:nvSpPr>
            <p:cNvPr id="114" name="Google Shape;114;p2"/>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2"/>
          <p:cNvGrpSpPr/>
          <p:nvPr/>
        </p:nvGrpSpPr>
        <p:grpSpPr>
          <a:xfrm rot="5400000">
            <a:off x="7827817" y="1441987"/>
            <a:ext cx="2362602" cy="838913"/>
            <a:chOff x="1181525" y="4444275"/>
            <a:chExt cx="782500" cy="277850"/>
          </a:xfrm>
        </p:grpSpPr>
        <p:sp>
          <p:nvSpPr>
            <p:cNvPr id="119" name="Google Shape;119;p2"/>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452741" y="4367838"/>
            <a:ext cx="1595281" cy="1599021"/>
            <a:chOff x="2318175" y="3567725"/>
            <a:chExt cx="383850" cy="384750"/>
          </a:xfrm>
        </p:grpSpPr>
        <p:sp>
          <p:nvSpPr>
            <p:cNvPr id="126" name="Google Shape;126;p2"/>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6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168"/>
        <p:cNvGrpSpPr/>
        <p:nvPr/>
      </p:nvGrpSpPr>
      <p:grpSpPr>
        <a:xfrm>
          <a:off x="0" y="0"/>
          <a:ext cx="0" cy="0"/>
          <a:chOff x="0" y="0"/>
          <a:chExt cx="0" cy="0"/>
        </a:xfrm>
      </p:grpSpPr>
      <p:grpSp>
        <p:nvGrpSpPr>
          <p:cNvPr id="1169" name="Google Shape;1169;p13"/>
          <p:cNvGrpSpPr/>
          <p:nvPr/>
        </p:nvGrpSpPr>
        <p:grpSpPr>
          <a:xfrm>
            <a:off x="-33" y="-171"/>
            <a:ext cx="9144027" cy="5143439"/>
            <a:chOff x="4456325" y="4250025"/>
            <a:chExt cx="2179900" cy="1225825"/>
          </a:xfrm>
        </p:grpSpPr>
        <p:sp>
          <p:nvSpPr>
            <p:cNvPr id="1170" name="Google Shape;1170;p13"/>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3"/>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3"/>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3"/>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3"/>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3"/>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3"/>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3"/>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3"/>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3"/>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3"/>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3"/>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3"/>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3"/>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3"/>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3"/>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3"/>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3"/>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3"/>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3"/>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3"/>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3"/>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3"/>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3"/>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3"/>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3"/>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3"/>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3"/>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3"/>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3"/>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3"/>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3"/>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3"/>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3"/>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3"/>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3"/>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3"/>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3"/>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3"/>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3"/>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3"/>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3"/>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3"/>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3"/>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3"/>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3"/>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3"/>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3"/>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3"/>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3"/>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3"/>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3"/>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3"/>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3"/>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3"/>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3"/>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3"/>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3"/>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3"/>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3"/>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3"/>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3"/>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3"/>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3"/>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3"/>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3"/>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3"/>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3"/>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3"/>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3"/>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3"/>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3"/>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3"/>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3"/>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3"/>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3"/>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3"/>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3"/>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3"/>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3"/>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3"/>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3"/>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3"/>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3"/>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3"/>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3"/>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3"/>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3"/>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3"/>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2" name="Google Shape;1272;p13"/>
          <p:cNvSpPr txBox="1">
            <a:spLocks noGrp="1"/>
          </p:cNvSpPr>
          <p:nvPr>
            <p:ph type="title" idx="2" hasCustomPrompt="1"/>
          </p:nvPr>
        </p:nvSpPr>
        <p:spPr>
          <a:xfrm>
            <a:off x="1885479" y="1663588"/>
            <a:ext cx="680100" cy="4476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73" name="Google Shape;1273;p13"/>
          <p:cNvSpPr txBox="1">
            <a:spLocks noGrp="1"/>
          </p:cNvSpPr>
          <p:nvPr>
            <p:ph type="subTitle" idx="1"/>
          </p:nvPr>
        </p:nvSpPr>
        <p:spPr>
          <a:xfrm>
            <a:off x="1324510" y="2258013"/>
            <a:ext cx="18018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5"/>
                </a:solidFill>
                <a:latin typeface="Azeret Mono"/>
                <a:ea typeface="Azeret Mono"/>
                <a:cs typeface="Azeret Mono"/>
                <a:sym typeface="Azeret Mon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74" name="Google Shape;1274;p13"/>
          <p:cNvSpPr txBox="1">
            <a:spLocks noGrp="1"/>
          </p:cNvSpPr>
          <p:nvPr>
            <p:ph type="title" idx="3" hasCustomPrompt="1"/>
          </p:nvPr>
        </p:nvSpPr>
        <p:spPr>
          <a:xfrm>
            <a:off x="1885479" y="3334375"/>
            <a:ext cx="680100" cy="4476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75" name="Google Shape;1275;p13"/>
          <p:cNvSpPr txBox="1">
            <a:spLocks noGrp="1"/>
          </p:cNvSpPr>
          <p:nvPr>
            <p:ph type="subTitle" idx="4"/>
          </p:nvPr>
        </p:nvSpPr>
        <p:spPr>
          <a:xfrm>
            <a:off x="1324510" y="3928800"/>
            <a:ext cx="18018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5"/>
                </a:solidFill>
                <a:latin typeface="Azeret Mono"/>
                <a:ea typeface="Azeret Mono"/>
                <a:cs typeface="Azeret Mono"/>
                <a:sym typeface="Azeret Mon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76" name="Google Shape;1276;p13"/>
          <p:cNvSpPr txBox="1">
            <a:spLocks noGrp="1"/>
          </p:cNvSpPr>
          <p:nvPr>
            <p:ph type="title" idx="5" hasCustomPrompt="1"/>
          </p:nvPr>
        </p:nvSpPr>
        <p:spPr>
          <a:xfrm>
            <a:off x="4232079" y="1663588"/>
            <a:ext cx="680100" cy="4476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77" name="Google Shape;1277;p13"/>
          <p:cNvSpPr txBox="1">
            <a:spLocks noGrp="1"/>
          </p:cNvSpPr>
          <p:nvPr>
            <p:ph type="subTitle" idx="6"/>
          </p:nvPr>
        </p:nvSpPr>
        <p:spPr>
          <a:xfrm>
            <a:off x="3671110" y="2258013"/>
            <a:ext cx="18018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5"/>
                </a:solidFill>
                <a:latin typeface="Azeret Mono"/>
                <a:ea typeface="Azeret Mono"/>
                <a:cs typeface="Azeret Mono"/>
                <a:sym typeface="Azeret Mon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78" name="Google Shape;1278;p13"/>
          <p:cNvSpPr txBox="1">
            <a:spLocks noGrp="1"/>
          </p:cNvSpPr>
          <p:nvPr>
            <p:ph type="title" idx="7" hasCustomPrompt="1"/>
          </p:nvPr>
        </p:nvSpPr>
        <p:spPr>
          <a:xfrm>
            <a:off x="4232079" y="3334375"/>
            <a:ext cx="680100" cy="4476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79" name="Google Shape;1279;p13"/>
          <p:cNvSpPr txBox="1">
            <a:spLocks noGrp="1"/>
          </p:cNvSpPr>
          <p:nvPr>
            <p:ph type="subTitle" idx="8"/>
          </p:nvPr>
        </p:nvSpPr>
        <p:spPr>
          <a:xfrm>
            <a:off x="3671110" y="3928800"/>
            <a:ext cx="18018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5"/>
                </a:solidFill>
                <a:latin typeface="Azeret Mono"/>
                <a:ea typeface="Azeret Mono"/>
                <a:cs typeface="Azeret Mono"/>
                <a:sym typeface="Azeret Mon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80" name="Google Shape;1280;p13"/>
          <p:cNvSpPr txBox="1">
            <a:spLocks noGrp="1"/>
          </p:cNvSpPr>
          <p:nvPr>
            <p:ph type="title" idx="9" hasCustomPrompt="1"/>
          </p:nvPr>
        </p:nvSpPr>
        <p:spPr>
          <a:xfrm>
            <a:off x="6578679" y="1663588"/>
            <a:ext cx="680100" cy="4476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81" name="Google Shape;1281;p13"/>
          <p:cNvSpPr txBox="1">
            <a:spLocks noGrp="1"/>
          </p:cNvSpPr>
          <p:nvPr>
            <p:ph type="subTitle" idx="13"/>
          </p:nvPr>
        </p:nvSpPr>
        <p:spPr>
          <a:xfrm>
            <a:off x="6017710" y="2258013"/>
            <a:ext cx="18018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5"/>
                </a:solidFill>
                <a:latin typeface="Azeret Mono"/>
                <a:ea typeface="Azeret Mono"/>
                <a:cs typeface="Azeret Mono"/>
                <a:sym typeface="Azeret Mon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82" name="Google Shape;1282;p13"/>
          <p:cNvSpPr txBox="1">
            <a:spLocks noGrp="1"/>
          </p:cNvSpPr>
          <p:nvPr>
            <p:ph type="title" idx="14" hasCustomPrompt="1"/>
          </p:nvPr>
        </p:nvSpPr>
        <p:spPr>
          <a:xfrm>
            <a:off x="6578679" y="3334375"/>
            <a:ext cx="680100" cy="4476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83" name="Google Shape;1283;p13"/>
          <p:cNvSpPr txBox="1">
            <a:spLocks noGrp="1"/>
          </p:cNvSpPr>
          <p:nvPr>
            <p:ph type="subTitle" idx="15"/>
          </p:nvPr>
        </p:nvSpPr>
        <p:spPr>
          <a:xfrm>
            <a:off x="6017710" y="3928800"/>
            <a:ext cx="18018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5"/>
                </a:solidFill>
                <a:latin typeface="Azeret Mono"/>
                <a:ea typeface="Azeret Mono"/>
                <a:cs typeface="Azeret Mono"/>
                <a:sym typeface="Azeret Mon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284" name="Google Shape;1284;p13"/>
          <p:cNvGrpSpPr/>
          <p:nvPr/>
        </p:nvGrpSpPr>
        <p:grpSpPr>
          <a:xfrm>
            <a:off x="-46542" y="4721349"/>
            <a:ext cx="1755027" cy="166230"/>
            <a:chOff x="422533" y="3508249"/>
            <a:chExt cx="1755027" cy="166230"/>
          </a:xfrm>
        </p:grpSpPr>
        <p:sp>
          <p:nvSpPr>
            <p:cNvPr id="1285" name="Google Shape;1285;p13"/>
            <p:cNvSpPr/>
            <p:nvPr/>
          </p:nvSpPr>
          <p:spPr>
            <a:xfrm>
              <a:off x="422533" y="3590804"/>
              <a:ext cx="1586491" cy="34"/>
            </a:xfrm>
            <a:custGeom>
              <a:avLst/>
              <a:gdLst/>
              <a:ahLst/>
              <a:cxnLst/>
              <a:rect l="l" t="t" r="r" b="b"/>
              <a:pathLst>
                <a:path w="46775" h="1" fill="none" extrusionOk="0">
                  <a:moveTo>
                    <a:pt x="0" y="1"/>
                  </a:moveTo>
                  <a:lnTo>
                    <a:pt x="46774" y="1"/>
                  </a:lnTo>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6" name="Google Shape;1286;p13"/>
            <p:cNvGrpSpPr/>
            <p:nvPr/>
          </p:nvGrpSpPr>
          <p:grpSpPr>
            <a:xfrm>
              <a:off x="2011331" y="3508249"/>
              <a:ext cx="166230" cy="166230"/>
              <a:chOff x="2011331" y="3508249"/>
              <a:chExt cx="166230" cy="166230"/>
            </a:xfrm>
          </p:grpSpPr>
          <p:sp>
            <p:nvSpPr>
              <p:cNvPr id="1287" name="Google Shape;1287;p13"/>
              <p:cNvSpPr/>
              <p:nvPr/>
            </p:nvSpPr>
            <p:spPr>
              <a:xfrm>
                <a:off x="2011331" y="3508249"/>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a:off x="2062309" y="3559261"/>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9" name="Google Shape;1289;p13"/>
          <p:cNvGrpSpPr/>
          <p:nvPr/>
        </p:nvGrpSpPr>
        <p:grpSpPr>
          <a:xfrm rot="5400000">
            <a:off x="8464139" y="161056"/>
            <a:ext cx="641175" cy="557825"/>
            <a:chOff x="1232875" y="3633550"/>
            <a:chExt cx="641175" cy="557825"/>
          </a:xfrm>
        </p:grpSpPr>
        <p:sp>
          <p:nvSpPr>
            <p:cNvPr id="1290" name="Google Shape;1290;p13"/>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3"/>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3"/>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3"/>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3"/>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3"/>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3"/>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3"/>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3"/>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3"/>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3"/>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3"/>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13"/>
          <p:cNvGrpSpPr/>
          <p:nvPr/>
        </p:nvGrpSpPr>
        <p:grpSpPr>
          <a:xfrm rot="10800000">
            <a:off x="295867" y="-467538"/>
            <a:ext cx="2362602" cy="838913"/>
            <a:chOff x="1181525" y="4444275"/>
            <a:chExt cx="782500" cy="277850"/>
          </a:xfrm>
        </p:grpSpPr>
        <p:sp>
          <p:nvSpPr>
            <p:cNvPr id="1308" name="Google Shape;1308;p13"/>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3"/>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3"/>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3"/>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3"/>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13"/>
          <p:cNvGrpSpPr/>
          <p:nvPr/>
        </p:nvGrpSpPr>
        <p:grpSpPr>
          <a:xfrm>
            <a:off x="-495566" y="1808113"/>
            <a:ext cx="1595281" cy="1599021"/>
            <a:chOff x="2318175" y="3567725"/>
            <a:chExt cx="383850" cy="384750"/>
          </a:xfrm>
        </p:grpSpPr>
        <p:sp>
          <p:nvSpPr>
            <p:cNvPr id="1315" name="Google Shape;1315;p13"/>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3"/>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319;p13"/>
          <p:cNvGrpSpPr/>
          <p:nvPr/>
        </p:nvGrpSpPr>
        <p:grpSpPr>
          <a:xfrm>
            <a:off x="244933" y="3031250"/>
            <a:ext cx="680105" cy="681700"/>
            <a:chOff x="2318175" y="3567725"/>
            <a:chExt cx="383850" cy="384750"/>
          </a:xfrm>
        </p:grpSpPr>
        <p:sp>
          <p:nvSpPr>
            <p:cNvPr id="1320" name="Google Shape;1320;p13"/>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324"/>
        <p:cNvGrpSpPr/>
        <p:nvPr/>
      </p:nvGrpSpPr>
      <p:grpSpPr>
        <a:xfrm>
          <a:off x="0" y="0"/>
          <a:ext cx="0" cy="0"/>
          <a:chOff x="0" y="0"/>
          <a:chExt cx="0" cy="0"/>
        </a:xfrm>
      </p:grpSpPr>
      <p:grpSp>
        <p:nvGrpSpPr>
          <p:cNvPr id="1325" name="Google Shape;1325;p14"/>
          <p:cNvGrpSpPr/>
          <p:nvPr/>
        </p:nvGrpSpPr>
        <p:grpSpPr>
          <a:xfrm>
            <a:off x="-33" y="-171"/>
            <a:ext cx="9144027" cy="5143439"/>
            <a:chOff x="4456325" y="4250025"/>
            <a:chExt cx="2179900" cy="1225825"/>
          </a:xfrm>
        </p:grpSpPr>
        <p:sp>
          <p:nvSpPr>
            <p:cNvPr id="1326" name="Google Shape;1326;p14"/>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4"/>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4"/>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4"/>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4"/>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4"/>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4"/>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4"/>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4"/>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4"/>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4"/>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4"/>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4"/>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4"/>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4"/>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4"/>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4"/>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4"/>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4"/>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4"/>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4"/>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4"/>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4"/>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4"/>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4"/>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4"/>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4"/>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4"/>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4"/>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4"/>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4"/>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4"/>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4"/>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4"/>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4"/>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4"/>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4"/>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4"/>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4"/>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4"/>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4"/>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4"/>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4"/>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4"/>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4"/>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4"/>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4"/>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4"/>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4"/>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4"/>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4"/>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4"/>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4"/>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4"/>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4"/>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4"/>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4"/>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4"/>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4"/>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4"/>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4"/>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4"/>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6" name="Google Shape;1426;p14"/>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28" name="Google Shape;1428;p14"/>
          <p:cNvGrpSpPr/>
          <p:nvPr/>
        </p:nvGrpSpPr>
        <p:grpSpPr>
          <a:xfrm>
            <a:off x="8530533" y="1909734"/>
            <a:ext cx="1320943" cy="1324040"/>
            <a:chOff x="2318175" y="3567725"/>
            <a:chExt cx="383850" cy="384750"/>
          </a:xfrm>
        </p:grpSpPr>
        <p:sp>
          <p:nvSpPr>
            <p:cNvPr id="1429" name="Google Shape;1429;p14"/>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4"/>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4"/>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4"/>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3" name="Google Shape;1433;p14"/>
          <p:cNvGrpSpPr/>
          <p:nvPr/>
        </p:nvGrpSpPr>
        <p:grpSpPr>
          <a:xfrm>
            <a:off x="-1118217" y="4520910"/>
            <a:ext cx="2216502" cy="480080"/>
            <a:chOff x="-303567" y="4662224"/>
            <a:chExt cx="2216502" cy="480080"/>
          </a:xfrm>
        </p:grpSpPr>
        <p:grpSp>
          <p:nvGrpSpPr>
            <p:cNvPr id="1434" name="Google Shape;1434;p14"/>
            <p:cNvGrpSpPr/>
            <p:nvPr/>
          </p:nvGrpSpPr>
          <p:grpSpPr>
            <a:xfrm rot="-5400000">
              <a:off x="952307" y="4181675"/>
              <a:ext cx="166230" cy="1755027"/>
              <a:chOff x="7110482" y="-754050"/>
              <a:chExt cx="166230" cy="1755027"/>
            </a:xfrm>
          </p:grpSpPr>
          <p:sp>
            <p:nvSpPr>
              <p:cNvPr id="1435" name="Google Shape;1435;p14"/>
              <p:cNvSpPr/>
              <p:nvPr/>
            </p:nvSpPr>
            <p:spPr>
              <a:xfrm rot="5400000">
                <a:off x="6400894" y="39179"/>
                <a:ext cx="1586491" cy="34"/>
              </a:xfrm>
              <a:custGeom>
                <a:avLst/>
                <a:gdLst/>
                <a:ahLst/>
                <a:cxnLst/>
                <a:rect l="l" t="t" r="r" b="b"/>
                <a:pathLst>
                  <a:path w="46775" h="1" fill="none" extrusionOk="0">
                    <a:moveTo>
                      <a:pt x="0" y="1"/>
                    </a:moveTo>
                    <a:lnTo>
                      <a:pt x="46774" y="1"/>
                    </a:lnTo>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rot="5400000">
                <a:off x="7110482" y="834748"/>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rot="5400000">
                <a:off x="7161375" y="885743"/>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4"/>
            <p:cNvGrpSpPr/>
            <p:nvPr/>
          </p:nvGrpSpPr>
          <p:grpSpPr>
            <a:xfrm rot="-5400000">
              <a:off x="490832" y="3867825"/>
              <a:ext cx="166230" cy="1755027"/>
              <a:chOff x="7424332" y="-1215525"/>
              <a:chExt cx="166230" cy="1755027"/>
            </a:xfrm>
          </p:grpSpPr>
          <p:sp>
            <p:nvSpPr>
              <p:cNvPr id="1439" name="Google Shape;1439;p14"/>
              <p:cNvSpPr/>
              <p:nvPr/>
            </p:nvSpPr>
            <p:spPr>
              <a:xfrm rot="5400000">
                <a:off x="6714744" y="-422296"/>
                <a:ext cx="1586491" cy="34"/>
              </a:xfrm>
              <a:custGeom>
                <a:avLst/>
                <a:gdLst/>
                <a:ahLst/>
                <a:cxnLst/>
                <a:rect l="l" t="t" r="r" b="b"/>
                <a:pathLst>
                  <a:path w="46775" h="1" fill="none" extrusionOk="0">
                    <a:moveTo>
                      <a:pt x="0" y="1"/>
                    </a:moveTo>
                    <a:lnTo>
                      <a:pt x="46774" y="1"/>
                    </a:lnTo>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4"/>
              <p:cNvSpPr/>
              <p:nvPr/>
            </p:nvSpPr>
            <p:spPr>
              <a:xfrm rot="5400000">
                <a:off x="7424332" y="373273"/>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rot="5400000">
                <a:off x="7475226" y="424268"/>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2" name="Google Shape;1442;p14"/>
          <p:cNvGrpSpPr/>
          <p:nvPr/>
        </p:nvGrpSpPr>
        <p:grpSpPr>
          <a:xfrm>
            <a:off x="392638" y="539488"/>
            <a:ext cx="641175" cy="557825"/>
            <a:chOff x="1232875" y="3633550"/>
            <a:chExt cx="641175" cy="557825"/>
          </a:xfrm>
        </p:grpSpPr>
        <p:sp>
          <p:nvSpPr>
            <p:cNvPr id="1443" name="Google Shape;1443;p14"/>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4"/>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4"/>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4"/>
          <p:cNvGrpSpPr/>
          <p:nvPr/>
        </p:nvGrpSpPr>
        <p:grpSpPr>
          <a:xfrm rot="10800000">
            <a:off x="269392" y="-433513"/>
            <a:ext cx="2362602" cy="838913"/>
            <a:chOff x="1181525" y="4444275"/>
            <a:chExt cx="782500" cy="277850"/>
          </a:xfrm>
        </p:grpSpPr>
        <p:sp>
          <p:nvSpPr>
            <p:cNvPr id="1461" name="Google Shape;1461;p14"/>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467"/>
        <p:cNvGrpSpPr/>
        <p:nvPr/>
      </p:nvGrpSpPr>
      <p:grpSpPr>
        <a:xfrm>
          <a:off x="0" y="0"/>
          <a:ext cx="0" cy="0"/>
          <a:chOff x="0" y="0"/>
          <a:chExt cx="0" cy="0"/>
        </a:xfrm>
      </p:grpSpPr>
      <p:grpSp>
        <p:nvGrpSpPr>
          <p:cNvPr id="1468" name="Google Shape;1468;p15"/>
          <p:cNvGrpSpPr/>
          <p:nvPr/>
        </p:nvGrpSpPr>
        <p:grpSpPr>
          <a:xfrm>
            <a:off x="-33" y="-171"/>
            <a:ext cx="9144027" cy="5143439"/>
            <a:chOff x="4456325" y="4250025"/>
            <a:chExt cx="2179900" cy="1225825"/>
          </a:xfrm>
        </p:grpSpPr>
        <p:sp>
          <p:nvSpPr>
            <p:cNvPr id="1469" name="Google Shape;1469;p15"/>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5"/>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5"/>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5"/>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5"/>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5"/>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5"/>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5"/>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5"/>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5"/>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5"/>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5"/>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5"/>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5"/>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5"/>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5"/>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5"/>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5"/>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5"/>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5"/>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5"/>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5"/>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5"/>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5"/>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5"/>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5"/>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5"/>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5"/>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5"/>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5"/>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5"/>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5"/>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5"/>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5"/>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5"/>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5"/>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5"/>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5"/>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5"/>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5"/>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5"/>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5"/>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5"/>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5"/>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5"/>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5"/>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5"/>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5"/>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5"/>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5"/>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5"/>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5"/>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5"/>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5"/>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5"/>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5"/>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5"/>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9" name="Google Shape;1569;p15"/>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71" name="Google Shape;1571;p15"/>
          <p:cNvGrpSpPr/>
          <p:nvPr/>
        </p:nvGrpSpPr>
        <p:grpSpPr>
          <a:xfrm>
            <a:off x="-372392" y="4212359"/>
            <a:ext cx="1320943" cy="1324040"/>
            <a:chOff x="2318175" y="3567725"/>
            <a:chExt cx="383850" cy="384750"/>
          </a:xfrm>
        </p:grpSpPr>
        <p:sp>
          <p:nvSpPr>
            <p:cNvPr id="1572" name="Google Shape;1572;p15"/>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5"/>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5"/>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5"/>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576"/>
        <p:cNvGrpSpPr/>
        <p:nvPr/>
      </p:nvGrpSpPr>
      <p:grpSpPr>
        <a:xfrm>
          <a:off x="0" y="0"/>
          <a:ext cx="0" cy="0"/>
          <a:chOff x="0" y="0"/>
          <a:chExt cx="0" cy="0"/>
        </a:xfrm>
      </p:grpSpPr>
      <p:grpSp>
        <p:nvGrpSpPr>
          <p:cNvPr id="1577" name="Google Shape;1577;p16"/>
          <p:cNvGrpSpPr/>
          <p:nvPr/>
        </p:nvGrpSpPr>
        <p:grpSpPr>
          <a:xfrm>
            <a:off x="-33" y="-171"/>
            <a:ext cx="9144027" cy="5143439"/>
            <a:chOff x="4456325" y="4250025"/>
            <a:chExt cx="2179900" cy="1225825"/>
          </a:xfrm>
        </p:grpSpPr>
        <p:sp>
          <p:nvSpPr>
            <p:cNvPr id="1578" name="Google Shape;1578;p16"/>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6"/>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6"/>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6"/>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6"/>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6"/>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6"/>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6"/>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6"/>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6"/>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6"/>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6"/>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6"/>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6"/>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6"/>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6"/>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6"/>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6"/>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6"/>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6"/>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6"/>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6"/>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6"/>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6"/>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6"/>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6"/>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6"/>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6"/>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6"/>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6"/>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6"/>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6"/>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6"/>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6"/>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6"/>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6"/>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6"/>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6"/>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6"/>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6"/>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6"/>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6"/>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6"/>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6"/>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6"/>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6"/>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6"/>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6"/>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6"/>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6"/>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6"/>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6"/>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6"/>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6"/>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6"/>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6"/>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6"/>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6"/>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6"/>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6"/>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6"/>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6"/>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6"/>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6"/>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6"/>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6"/>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6"/>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6"/>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6"/>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6"/>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6"/>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6"/>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6"/>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6"/>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6"/>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6"/>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6"/>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6"/>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6"/>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6"/>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6"/>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6"/>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6"/>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6"/>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6"/>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6"/>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6"/>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6"/>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6"/>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6"/>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6"/>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6"/>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6"/>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6"/>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6"/>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6"/>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6"/>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6"/>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6"/>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6"/>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8" name="Google Shape;1678;p16"/>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9" name="Google Shape;1679;p16"/>
          <p:cNvGrpSpPr/>
          <p:nvPr/>
        </p:nvGrpSpPr>
        <p:grpSpPr>
          <a:xfrm>
            <a:off x="8316865" y="1249599"/>
            <a:ext cx="2211360" cy="2216506"/>
            <a:chOff x="2318175" y="3567725"/>
            <a:chExt cx="383850" cy="384750"/>
          </a:xfrm>
        </p:grpSpPr>
        <p:sp>
          <p:nvSpPr>
            <p:cNvPr id="1680" name="Google Shape;1680;p16"/>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6"/>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6"/>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6"/>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4" name="Google Shape;1684;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85" name="Google Shape;1685;p16"/>
          <p:cNvGrpSpPr/>
          <p:nvPr/>
        </p:nvGrpSpPr>
        <p:grpSpPr>
          <a:xfrm rot="-5400000">
            <a:off x="7668942" y="378662"/>
            <a:ext cx="2362602" cy="838913"/>
            <a:chOff x="1181525" y="4444275"/>
            <a:chExt cx="782500" cy="277850"/>
          </a:xfrm>
        </p:grpSpPr>
        <p:sp>
          <p:nvSpPr>
            <p:cNvPr id="1686" name="Google Shape;1686;p16"/>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6"/>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6"/>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6"/>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6"/>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6"/>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2" name="Google Shape;1692;p16"/>
          <p:cNvGrpSpPr/>
          <p:nvPr/>
        </p:nvGrpSpPr>
        <p:grpSpPr>
          <a:xfrm>
            <a:off x="-500567" y="235159"/>
            <a:ext cx="1320943" cy="1324040"/>
            <a:chOff x="2318175" y="3567725"/>
            <a:chExt cx="383850" cy="384750"/>
          </a:xfrm>
        </p:grpSpPr>
        <p:sp>
          <p:nvSpPr>
            <p:cNvPr id="1693" name="Google Shape;1693;p16"/>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6"/>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6"/>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6"/>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1697"/>
        <p:cNvGrpSpPr/>
        <p:nvPr/>
      </p:nvGrpSpPr>
      <p:grpSpPr>
        <a:xfrm>
          <a:off x="0" y="0"/>
          <a:ext cx="0" cy="0"/>
          <a:chOff x="0" y="0"/>
          <a:chExt cx="0" cy="0"/>
        </a:xfrm>
      </p:grpSpPr>
      <p:grpSp>
        <p:nvGrpSpPr>
          <p:cNvPr id="1698" name="Google Shape;1698;p17"/>
          <p:cNvGrpSpPr/>
          <p:nvPr/>
        </p:nvGrpSpPr>
        <p:grpSpPr>
          <a:xfrm>
            <a:off x="-33" y="-171"/>
            <a:ext cx="9144027" cy="5143439"/>
            <a:chOff x="4456325" y="4250025"/>
            <a:chExt cx="2179900" cy="1225825"/>
          </a:xfrm>
        </p:grpSpPr>
        <p:sp>
          <p:nvSpPr>
            <p:cNvPr id="1699" name="Google Shape;1699;p17"/>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7"/>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7"/>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7"/>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7"/>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7"/>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7"/>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7"/>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7"/>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7"/>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7"/>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7"/>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7"/>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7"/>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7"/>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7"/>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7"/>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7"/>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7"/>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7"/>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7"/>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7"/>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7"/>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7"/>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7"/>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7"/>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7"/>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7"/>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7"/>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7"/>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7"/>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7"/>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7"/>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7"/>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7"/>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7"/>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7"/>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7"/>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7"/>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7"/>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7"/>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7"/>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7"/>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7"/>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7"/>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7"/>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7"/>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7"/>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7"/>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7"/>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7"/>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7"/>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7"/>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7"/>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7"/>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7"/>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7"/>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7"/>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7"/>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7"/>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7"/>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7"/>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7"/>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7"/>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7"/>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7"/>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7"/>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7"/>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7"/>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7"/>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7"/>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7"/>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7"/>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7"/>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7"/>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7"/>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7"/>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7"/>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7"/>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7"/>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7"/>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7"/>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7"/>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7"/>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7"/>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7"/>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7"/>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7"/>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7"/>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7"/>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7"/>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7"/>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7"/>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7"/>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7"/>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7"/>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7"/>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7"/>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7"/>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17"/>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1" name="Google Shape;1801;p17"/>
          <p:cNvSpPr txBox="1">
            <a:spLocks noGrp="1"/>
          </p:cNvSpPr>
          <p:nvPr>
            <p:ph type="subTitle" idx="1"/>
          </p:nvPr>
        </p:nvSpPr>
        <p:spPr>
          <a:xfrm>
            <a:off x="713225" y="1290425"/>
            <a:ext cx="3681900" cy="128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1600"/>
              </a:spcBef>
              <a:spcAft>
                <a:spcPts val="0"/>
              </a:spcAft>
              <a:buClr>
                <a:srgbClr val="E76A28"/>
              </a:buClr>
              <a:buSzPts val="1200"/>
              <a:buFont typeface="Nunito Light"/>
              <a:buChar char="■"/>
              <a:defRPr/>
            </a:lvl3pPr>
            <a:lvl4pPr lvl="3" algn="ctr" rtl="0">
              <a:lnSpc>
                <a:spcPct val="100000"/>
              </a:lnSpc>
              <a:spcBef>
                <a:spcPts val="1600"/>
              </a:spcBef>
              <a:spcAft>
                <a:spcPts val="0"/>
              </a:spcAft>
              <a:buClr>
                <a:srgbClr val="E76A28"/>
              </a:buClr>
              <a:buSzPts val="12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200"/>
              <a:buFont typeface="Nunito Light"/>
              <a:buChar char="●"/>
              <a:defRPr/>
            </a:lvl7pPr>
            <a:lvl8pPr lvl="7" algn="ctr" rtl="0">
              <a:lnSpc>
                <a:spcPct val="100000"/>
              </a:lnSpc>
              <a:spcBef>
                <a:spcPts val="1600"/>
              </a:spcBef>
              <a:spcAft>
                <a:spcPts val="0"/>
              </a:spcAft>
              <a:buClr>
                <a:srgbClr val="999999"/>
              </a:buClr>
              <a:buSzPts val="12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grpSp>
        <p:nvGrpSpPr>
          <p:cNvPr id="1802" name="Google Shape;1802;p17"/>
          <p:cNvGrpSpPr/>
          <p:nvPr/>
        </p:nvGrpSpPr>
        <p:grpSpPr>
          <a:xfrm rot="-5400000" flipH="1">
            <a:off x="-875281" y="715130"/>
            <a:ext cx="2495192" cy="487732"/>
            <a:chOff x="377875" y="2965800"/>
            <a:chExt cx="2495192" cy="487732"/>
          </a:xfrm>
        </p:grpSpPr>
        <p:sp>
          <p:nvSpPr>
            <p:cNvPr id="1803" name="Google Shape;1803;p17"/>
            <p:cNvSpPr/>
            <p:nvPr/>
          </p:nvSpPr>
          <p:spPr>
            <a:xfrm>
              <a:off x="377875" y="2965800"/>
              <a:ext cx="2351400" cy="341700"/>
            </a:xfrm>
            <a:custGeom>
              <a:avLst/>
              <a:gdLst/>
              <a:ahLst/>
              <a:cxnLst/>
              <a:rect l="l" t="t" r="r" b="b"/>
              <a:pathLst>
                <a:path w="94056" h="13668" extrusionOk="0">
                  <a:moveTo>
                    <a:pt x="0" y="0"/>
                  </a:moveTo>
                  <a:lnTo>
                    <a:pt x="80388" y="0"/>
                  </a:lnTo>
                  <a:lnTo>
                    <a:pt x="94056" y="13668"/>
                  </a:lnTo>
                </a:path>
              </a:pathLst>
            </a:custGeom>
            <a:noFill/>
            <a:ln w="9525" cap="flat" cmpd="sng">
              <a:solidFill>
                <a:schemeClr val="dk1"/>
              </a:solidFill>
              <a:prstDash val="solid"/>
              <a:round/>
              <a:headEnd type="none" w="med" len="med"/>
              <a:tailEnd type="none" w="med" len="med"/>
            </a:ln>
          </p:spPr>
        </p:sp>
        <p:grpSp>
          <p:nvGrpSpPr>
            <p:cNvPr id="1804" name="Google Shape;1804;p17"/>
            <p:cNvGrpSpPr/>
            <p:nvPr/>
          </p:nvGrpSpPr>
          <p:grpSpPr>
            <a:xfrm>
              <a:off x="2706837" y="3287302"/>
              <a:ext cx="166230" cy="166230"/>
              <a:chOff x="2011331" y="3508249"/>
              <a:chExt cx="166230" cy="166230"/>
            </a:xfrm>
          </p:grpSpPr>
          <p:sp>
            <p:nvSpPr>
              <p:cNvPr id="1805" name="Google Shape;1805;p17"/>
              <p:cNvSpPr/>
              <p:nvPr/>
            </p:nvSpPr>
            <p:spPr>
              <a:xfrm>
                <a:off x="2011331" y="3508249"/>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7"/>
              <p:cNvSpPr/>
              <p:nvPr/>
            </p:nvSpPr>
            <p:spPr>
              <a:xfrm>
                <a:off x="2062309" y="3559261"/>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7" name="Google Shape;1807;p17"/>
          <p:cNvGrpSpPr/>
          <p:nvPr/>
        </p:nvGrpSpPr>
        <p:grpSpPr>
          <a:xfrm>
            <a:off x="7788737" y="4279320"/>
            <a:ext cx="1284093" cy="1287066"/>
            <a:chOff x="2318175" y="3567725"/>
            <a:chExt cx="383850" cy="384750"/>
          </a:xfrm>
        </p:grpSpPr>
        <p:sp>
          <p:nvSpPr>
            <p:cNvPr id="1808" name="Google Shape;1808;p17"/>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7"/>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7"/>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7"/>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2" name="Google Shape;1812;p17"/>
          <p:cNvGrpSpPr/>
          <p:nvPr/>
        </p:nvGrpSpPr>
        <p:grpSpPr>
          <a:xfrm rot="5400000">
            <a:off x="-1008833" y="4116400"/>
            <a:ext cx="2362602" cy="838913"/>
            <a:chOff x="1181525" y="4444275"/>
            <a:chExt cx="782500" cy="277850"/>
          </a:xfrm>
        </p:grpSpPr>
        <p:sp>
          <p:nvSpPr>
            <p:cNvPr id="1813" name="Google Shape;1813;p17"/>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7"/>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7"/>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7"/>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7"/>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7"/>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819"/>
        <p:cNvGrpSpPr/>
        <p:nvPr/>
      </p:nvGrpSpPr>
      <p:grpSpPr>
        <a:xfrm>
          <a:off x="0" y="0"/>
          <a:ext cx="0" cy="0"/>
          <a:chOff x="0" y="0"/>
          <a:chExt cx="0" cy="0"/>
        </a:xfrm>
      </p:grpSpPr>
      <p:grpSp>
        <p:nvGrpSpPr>
          <p:cNvPr id="1820" name="Google Shape;1820;p18"/>
          <p:cNvGrpSpPr/>
          <p:nvPr/>
        </p:nvGrpSpPr>
        <p:grpSpPr>
          <a:xfrm>
            <a:off x="-33" y="-171"/>
            <a:ext cx="9144027" cy="5143439"/>
            <a:chOff x="4456325" y="4250025"/>
            <a:chExt cx="2179900" cy="1225825"/>
          </a:xfrm>
        </p:grpSpPr>
        <p:sp>
          <p:nvSpPr>
            <p:cNvPr id="1821" name="Google Shape;1821;p18"/>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8"/>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8"/>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8"/>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8"/>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8"/>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8"/>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8"/>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8"/>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8"/>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8"/>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8"/>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8"/>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8"/>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8"/>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8"/>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8"/>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8"/>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8"/>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8"/>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8"/>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8"/>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8"/>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8"/>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8"/>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8"/>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8"/>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8"/>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8"/>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8"/>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8"/>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8"/>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8"/>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8"/>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8"/>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8"/>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8"/>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8"/>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8"/>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8"/>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8"/>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8"/>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8"/>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8"/>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8"/>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8"/>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8"/>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8"/>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8"/>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8"/>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8"/>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8"/>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1" name="Google Shape;1921;p18"/>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23" name="Google Shape;1923;p18"/>
          <p:cNvSpPr txBox="1">
            <a:spLocks noGrp="1"/>
          </p:cNvSpPr>
          <p:nvPr>
            <p:ph type="subTitle" idx="1"/>
          </p:nvPr>
        </p:nvSpPr>
        <p:spPr>
          <a:xfrm>
            <a:off x="713225" y="1290425"/>
            <a:ext cx="7704000" cy="3313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1600"/>
              </a:spcBef>
              <a:spcAft>
                <a:spcPts val="0"/>
              </a:spcAft>
              <a:buClr>
                <a:srgbClr val="E76A28"/>
              </a:buClr>
              <a:buSzPts val="1200"/>
              <a:buFont typeface="Nunito Light"/>
              <a:buChar char="■"/>
              <a:defRPr/>
            </a:lvl3pPr>
            <a:lvl4pPr lvl="3" algn="ctr" rtl="0">
              <a:lnSpc>
                <a:spcPct val="100000"/>
              </a:lnSpc>
              <a:spcBef>
                <a:spcPts val="1600"/>
              </a:spcBef>
              <a:spcAft>
                <a:spcPts val="0"/>
              </a:spcAft>
              <a:buClr>
                <a:srgbClr val="E76A28"/>
              </a:buClr>
              <a:buSzPts val="12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200"/>
              <a:buFont typeface="Nunito Light"/>
              <a:buChar char="●"/>
              <a:defRPr/>
            </a:lvl7pPr>
            <a:lvl8pPr lvl="7" algn="ctr" rtl="0">
              <a:lnSpc>
                <a:spcPct val="100000"/>
              </a:lnSpc>
              <a:spcBef>
                <a:spcPts val="1600"/>
              </a:spcBef>
              <a:spcAft>
                <a:spcPts val="0"/>
              </a:spcAft>
              <a:buClr>
                <a:srgbClr val="999999"/>
              </a:buClr>
              <a:buSzPts val="12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grpSp>
        <p:nvGrpSpPr>
          <p:cNvPr id="1924" name="Google Shape;1924;p18"/>
          <p:cNvGrpSpPr/>
          <p:nvPr/>
        </p:nvGrpSpPr>
        <p:grpSpPr>
          <a:xfrm>
            <a:off x="392625" y="300213"/>
            <a:ext cx="641175" cy="557825"/>
            <a:chOff x="1232875" y="3633550"/>
            <a:chExt cx="641175" cy="557825"/>
          </a:xfrm>
        </p:grpSpPr>
        <p:sp>
          <p:nvSpPr>
            <p:cNvPr id="1925" name="Google Shape;1925;p18"/>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8"/>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8"/>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8"/>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8"/>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8"/>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8"/>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8"/>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8"/>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8"/>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8"/>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8"/>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8"/>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8"/>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8"/>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8"/>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8"/>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2" name="Google Shape;1942;p18"/>
          <p:cNvGrpSpPr/>
          <p:nvPr/>
        </p:nvGrpSpPr>
        <p:grpSpPr>
          <a:xfrm>
            <a:off x="5155253" y="3373173"/>
            <a:ext cx="2256309" cy="2261484"/>
            <a:chOff x="2318175" y="3567725"/>
            <a:chExt cx="383850" cy="384750"/>
          </a:xfrm>
        </p:grpSpPr>
        <p:sp>
          <p:nvSpPr>
            <p:cNvPr id="1943" name="Google Shape;1943;p18"/>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8"/>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8"/>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8"/>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18"/>
          <p:cNvGrpSpPr/>
          <p:nvPr/>
        </p:nvGrpSpPr>
        <p:grpSpPr>
          <a:xfrm>
            <a:off x="340319" y="-417575"/>
            <a:ext cx="1394028" cy="1397220"/>
            <a:chOff x="2318175" y="3567725"/>
            <a:chExt cx="383850" cy="384750"/>
          </a:xfrm>
        </p:grpSpPr>
        <p:sp>
          <p:nvSpPr>
            <p:cNvPr id="1948" name="Google Shape;1948;p18"/>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8"/>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8"/>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8"/>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52"/>
        <p:cNvGrpSpPr/>
        <p:nvPr/>
      </p:nvGrpSpPr>
      <p:grpSpPr>
        <a:xfrm>
          <a:off x="0" y="0"/>
          <a:ext cx="0" cy="0"/>
          <a:chOff x="0" y="0"/>
          <a:chExt cx="0" cy="0"/>
        </a:xfrm>
      </p:grpSpPr>
      <p:grpSp>
        <p:nvGrpSpPr>
          <p:cNvPr id="1953" name="Google Shape;1953;p19"/>
          <p:cNvGrpSpPr/>
          <p:nvPr/>
        </p:nvGrpSpPr>
        <p:grpSpPr>
          <a:xfrm>
            <a:off x="-33" y="-171"/>
            <a:ext cx="9144027" cy="5143439"/>
            <a:chOff x="4456325" y="4250025"/>
            <a:chExt cx="2179900" cy="1225825"/>
          </a:xfrm>
        </p:grpSpPr>
        <p:sp>
          <p:nvSpPr>
            <p:cNvPr id="1954" name="Google Shape;1954;p19"/>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9"/>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9"/>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9"/>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9"/>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9"/>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9"/>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9"/>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9"/>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9"/>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9"/>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9"/>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9"/>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9"/>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9"/>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9"/>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9"/>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9"/>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9"/>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9"/>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9"/>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9"/>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9"/>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9"/>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9"/>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9"/>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9"/>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9"/>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9"/>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9"/>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9"/>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9"/>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9"/>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9"/>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9"/>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9"/>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9"/>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9"/>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9"/>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9"/>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9"/>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9"/>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9"/>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9"/>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9"/>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9"/>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9"/>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9"/>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9"/>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9"/>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9"/>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9"/>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9"/>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9"/>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9"/>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9"/>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9"/>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9"/>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9"/>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9"/>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9"/>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9"/>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9"/>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9"/>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9"/>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9"/>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9"/>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9"/>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9"/>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9"/>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9"/>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9"/>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9"/>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9"/>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9"/>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9"/>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9"/>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9"/>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9"/>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9"/>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9"/>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9"/>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9"/>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9"/>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9"/>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9"/>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9"/>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9"/>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9"/>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9"/>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9"/>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9"/>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9"/>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9"/>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9"/>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9"/>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9"/>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9"/>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9"/>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9"/>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4" name="Google Shape;2054;p19"/>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56" name="Google Shape;2056;p19"/>
          <p:cNvSpPr txBox="1">
            <a:spLocks noGrp="1"/>
          </p:cNvSpPr>
          <p:nvPr>
            <p:ph type="subTitle" idx="1"/>
          </p:nvPr>
        </p:nvSpPr>
        <p:spPr>
          <a:xfrm>
            <a:off x="3356129" y="2408757"/>
            <a:ext cx="2421900" cy="124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57" name="Google Shape;2057;p19"/>
          <p:cNvSpPr txBox="1">
            <a:spLocks noGrp="1"/>
          </p:cNvSpPr>
          <p:nvPr>
            <p:ph type="subTitle" idx="2"/>
          </p:nvPr>
        </p:nvSpPr>
        <p:spPr>
          <a:xfrm>
            <a:off x="711687" y="2408757"/>
            <a:ext cx="2421900" cy="124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58" name="Google Shape;2058;p19"/>
          <p:cNvSpPr txBox="1">
            <a:spLocks noGrp="1"/>
          </p:cNvSpPr>
          <p:nvPr>
            <p:ph type="subTitle" idx="3"/>
          </p:nvPr>
        </p:nvSpPr>
        <p:spPr>
          <a:xfrm>
            <a:off x="711687" y="1847450"/>
            <a:ext cx="24219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059" name="Google Shape;2059;p19"/>
          <p:cNvSpPr txBox="1">
            <a:spLocks noGrp="1"/>
          </p:cNvSpPr>
          <p:nvPr>
            <p:ph type="subTitle" idx="4"/>
          </p:nvPr>
        </p:nvSpPr>
        <p:spPr>
          <a:xfrm>
            <a:off x="3356134" y="1847450"/>
            <a:ext cx="24219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060" name="Google Shape;2060;p19"/>
          <p:cNvSpPr txBox="1">
            <a:spLocks noGrp="1"/>
          </p:cNvSpPr>
          <p:nvPr>
            <p:ph type="subTitle" idx="5"/>
          </p:nvPr>
        </p:nvSpPr>
        <p:spPr>
          <a:xfrm>
            <a:off x="6008872" y="2408757"/>
            <a:ext cx="2421900" cy="124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61" name="Google Shape;2061;p19"/>
          <p:cNvSpPr txBox="1">
            <a:spLocks noGrp="1"/>
          </p:cNvSpPr>
          <p:nvPr>
            <p:ph type="subTitle" idx="6"/>
          </p:nvPr>
        </p:nvSpPr>
        <p:spPr>
          <a:xfrm>
            <a:off x="6008880" y="1847450"/>
            <a:ext cx="24219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grpSp>
        <p:nvGrpSpPr>
          <p:cNvPr id="2062" name="Google Shape;2062;p19"/>
          <p:cNvGrpSpPr/>
          <p:nvPr/>
        </p:nvGrpSpPr>
        <p:grpSpPr>
          <a:xfrm>
            <a:off x="70512" y="4483013"/>
            <a:ext cx="641175" cy="557825"/>
            <a:chOff x="1232875" y="3633550"/>
            <a:chExt cx="641175" cy="557825"/>
          </a:xfrm>
        </p:grpSpPr>
        <p:sp>
          <p:nvSpPr>
            <p:cNvPr id="2063" name="Google Shape;2063;p19"/>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9"/>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9"/>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9"/>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9"/>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9"/>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9"/>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9"/>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9"/>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9"/>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9"/>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9"/>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9"/>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19"/>
          <p:cNvGrpSpPr/>
          <p:nvPr/>
        </p:nvGrpSpPr>
        <p:grpSpPr>
          <a:xfrm rot="10800000">
            <a:off x="5513265" y="162097"/>
            <a:ext cx="3994424" cy="183677"/>
            <a:chOff x="-85635" y="644247"/>
            <a:chExt cx="3994424" cy="183677"/>
          </a:xfrm>
        </p:grpSpPr>
        <p:sp>
          <p:nvSpPr>
            <p:cNvPr id="2081" name="Google Shape;2081;p19"/>
            <p:cNvSpPr/>
            <p:nvPr/>
          </p:nvSpPr>
          <p:spPr>
            <a:xfrm>
              <a:off x="-85635" y="657044"/>
              <a:ext cx="3808187" cy="71050"/>
            </a:xfrm>
            <a:custGeom>
              <a:avLst/>
              <a:gdLst/>
              <a:ahLst/>
              <a:cxnLst/>
              <a:rect l="l" t="t" r="r" b="b"/>
              <a:pathLst>
                <a:path w="46775" h="1" fill="none" extrusionOk="0">
                  <a:moveTo>
                    <a:pt x="0" y="1"/>
                  </a:moveTo>
                  <a:lnTo>
                    <a:pt x="46774" y="1"/>
                  </a:lnTo>
                </a:path>
              </a:pathLst>
            </a:custGeom>
            <a:noFill/>
            <a:ln w="144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9"/>
            <p:cNvSpPr/>
            <p:nvPr/>
          </p:nvSpPr>
          <p:spPr>
            <a:xfrm>
              <a:off x="3725111" y="644247"/>
              <a:ext cx="183677" cy="183677"/>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144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9"/>
            <p:cNvSpPr/>
            <p:nvPr/>
          </p:nvSpPr>
          <p:spPr>
            <a:xfrm>
              <a:off x="3781440" y="700613"/>
              <a:ext cx="71095" cy="71057"/>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4" name="Google Shape;2084;p19"/>
          <p:cNvGrpSpPr/>
          <p:nvPr/>
        </p:nvGrpSpPr>
        <p:grpSpPr>
          <a:xfrm>
            <a:off x="836181" y="4413858"/>
            <a:ext cx="379397" cy="380287"/>
            <a:chOff x="2318175" y="3567725"/>
            <a:chExt cx="383850" cy="384750"/>
          </a:xfrm>
        </p:grpSpPr>
        <p:sp>
          <p:nvSpPr>
            <p:cNvPr id="2085" name="Google Shape;2085;p19"/>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9"/>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9"/>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9"/>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9" name="Google Shape;2089;p19"/>
          <p:cNvGrpSpPr/>
          <p:nvPr/>
        </p:nvGrpSpPr>
        <p:grpSpPr>
          <a:xfrm>
            <a:off x="7912409" y="-260012"/>
            <a:ext cx="1595281" cy="1599021"/>
            <a:chOff x="2318175" y="3567725"/>
            <a:chExt cx="383850" cy="384750"/>
          </a:xfrm>
        </p:grpSpPr>
        <p:sp>
          <p:nvSpPr>
            <p:cNvPr id="2090" name="Google Shape;2090;p19"/>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9"/>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9"/>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9"/>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94"/>
        <p:cNvGrpSpPr/>
        <p:nvPr/>
      </p:nvGrpSpPr>
      <p:grpSpPr>
        <a:xfrm>
          <a:off x="0" y="0"/>
          <a:ext cx="0" cy="0"/>
          <a:chOff x="0" y="0"/>
          <a:chExt cx="0" cy="0"/>
        </a:xfrm>
      </p:grpSpPr>
      <p:grpSp>
        <p:nvGrpSpPr>
          <p:cNvPr id="2095" name="Google Shape;2095;p20"/>
          <p:cNvGrpSpPr/>
          <p:nvPr/>
        </p:nvGrpSpPr>
        <p:grpSpPr>
          <a:xfrm>
            <a:off x="-33" y="-171"/>
            <a:ext cx="9144027" cy="5143439"/>
            <a:chOff x="4456325" y="4250025"/>
            <a:chExt cx="2179900" cy="1225825"/>
          </a:xfrm>
        </p:grpSpPr>
        <p:sp>
          <p:nvSpPr>
            <p:cNvPr id="2096" name="Google Shape;2096;p20"/>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0"/>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0"/>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0"/>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0"/>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0"/>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0"/>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0"/>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0"/>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0"/>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0"/>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0"/>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0"/>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0"/>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0"/>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0"/>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0"/>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0"/>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0"/>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0"/>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0"/>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0"/>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0"/>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0"/>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0"/>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0"/>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0"/>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0"/>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0"/>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0"/>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0"/>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0"/>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0"/>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0"/>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0"/>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0"/>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0"/>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0"/>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0"/>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0"/>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0"/>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0"/>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0"/>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0"/>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0"/>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0"/>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0"/>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0"/>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0"/>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0"/>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0"/>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0"/>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0"/>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0"/>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0"/>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0"/>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0"/>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0"/>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0"/>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0"/>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0"/>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0"/>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0"/>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0"/>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6" name="Google Shape;2196;p20"/>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8" name="Google Shape;2198;p20"/>
          <p:cNvSpPr txBox="1">
            <a:spLocks noGrp="1"/>
          </p:cNvSpPr>
          <p:nvPr>
            <p:ph type="subTitle" idx="1"/>
          </p:nvPr>
        </p:nvSpPr>
        <p:spPr>
          <a:xfrm>
            <a:off x="5095848" y="1826873"/>
            <a:ext cx="2901000" cy="83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99" name="Google Shape;2199;p20"/>
          <p:cNvSpPr txBox="1">
            <a:spLocks noGrp="1"/>
          </p:cNvSpPr>
          <p:nvPr>
            <p:ph type="subTitle" idx="2"/>
          </p:nvPr>
        </p:nvSpPr>
        <p:spPr>
          <a:xfrm>
            <a:off x="1147150" y="1826873"/>
            <a:ext cx="2901000" cy="83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00" name="Google Shape;2200;p20"/>
          <p:cNvSpPr txBox="1">
            <a:spLocks noGrp="1"/>
          </p:cNvSpPr>
          <p:nvPr>
            <p:ph type="subTitle" idx="3"/>
          </p:nvPr>
        </p:nvSpPr>
        <p:spPr>
          <a:xfrm>
            <a:off x="1147150" y="1265575"/>
            <a:ext cx="2901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201" name="Google Shape;2201;p20"/>
          <p:cNvSpPr txBox="1">
            <a:spLocks noGrp="1"/>
          </p:cNvSpPr>
          <p:nvPr>
            <p:ph type="subTitle" idx="4"/>
          </p:nvPr>
        </p:nvSpPr>
        <p:spPr>
          <a:xfrm>
            <a:off x="5095854" y="1265575"/>
            <a:ext cx="2901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202" name="Google Shape;2202;p20"/>
          <p:cNvSpPr txBox="1">
            <a:spLocks noGrp="1"/>
          </p:cNvSpPr>
          <p:nvPr>
            <p:ph type="subTitle" idx="5"/>
          </p:nvPr>
        </p:nvSpPr>
        <p:spPr>
          <a:xfrm>
            <a:off x="5095848" y="3634900"/>
            <a:ext cx="2901000" cy="83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03" name="Google Shape;2203;p20"/>
          <p:cNvSpPr txBox="1">
            <a:spLocks noGrp="1"/>
          </p:cNvSpPr>
          <p:nvPr>
            <p:ph type="subTitle" idx="6"/>
          </p:nvPr>
        </p:nvSpPr>
        <p:spPr>
          <a:xfrm>
            <a:off x="1147150" y="3634900"/>
            <a:ext cx="2901000" cy="83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04" name="Google Shape;2204;p20"/>
          <p:cNvSpPr txBox="1">
            <a:spLocks noGrp="1"/>
          </p:cNvSpPr>
          <p:nvPr>
            <p:ph type="subTitle" idx="7"/>
          </p:nvPr>
        </p:nvSpPr>
        <p:spPr>
          <a:xfrm>
            <a:off x="1147150" y="3073593"/>
            <a:ext cx="2901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205" name="Google Shape;2205;p20"/>
          <p:cNvSpPr txBox="1">
            <a:spLocks noGrp="1"/>
          </p:cNvSpPr>
          <p:nvPr>
            <p:ph type="subTitle" idx="8"/>
          </p:nvPr>
        </p:nvSpPr>
        <p:spPr>
          <a:xfrm>
            <a:off x="5095854" y="3073593"/>
            <a:ext cx="2901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grpSp>
        <p:nvGrpSpPr>
          <p:cNvPr id="2206" name="Google Shape;2206;p20"/>
          <p:cNvGrpSpPr/>
          <p:nvPr/>
        </p:nvGrpSpPr>
        <p:grpSpPr>
          <a:xfrm rot="5400000">
            <a:off x="-880758" y="2152287"/>
            <a:ext cx="2362602" cy="838913"/>
            <a:chOff x="1181525" y="4444275"/>
            <a:chExt cx="782500" cy="277850"/>
          </a:xfrm>
        </p:grpSpPr>
        <p:sp>
          <p:nvSpPr>
            <p:cNvPr id="2207" name="Google Shape;2207;p20"/>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0"/>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0"/>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0"/>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0"/>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0"/>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20"/>
          <p:cNvGrpSpPr/>
          <p:nvPr/>
        </p:nvGrpSpPr>
        <p:grpSpPr>
          <a:xfrm>
            <a:off x="8386788" y="-1884576"/>
            <a:ext cx="183677" cy="3994424"/>
            <a:chOff x="8386788" y="-1884576"/>
            <a:chExt cx="183677" cy="3994424"/>
          </a:xfrm>
        </p:grpSpPr>
        <p:sp>
          <p:nvSpPr>
            <p:cNvPr id="2214" name="Google Shape;2214;p20"/>
            <p:cNvSpPr/>
            <p:nvPr/>
          </p:nvSpPr>
          <p:spPr>
            <a:xfrm rot="5400000">
              <a:off x="6618049" y="-16008"/>
              <a:ext cx="3808187" cy="71050"/>
            </a:xfrm>
            <a:custGeom>
              <a:avLst/>
              <a:gdLst/>
              <a:ahLst/>
              <a:cxnLst/>
              <a:rect l="l" t="t" r="r" b="b"/>
              <a:pathLst>
                <a:path w="46775" h="1" fill="none" extrusionOk="0">
                  <a:moveTo>
                    <a:pt x="0" y="1"/>
                  </a:moveTo>
                  <a:lnTo>
                    <a:pt x="46774" y="1"/>
                  </a:lnTo>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0"/>
            <p:cNvSpPr/>
            <p:nvPr/>
          </p:nvSpPr>
          <p:spPr>
            <a:xfrm rot="5400000">
              <a:off x="8386788" y="1926170"/>
              <a:ext cx="183677" cy="183677"/>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0"/>
            <p:cNvSpPr/>
            <p:nvPr/>
          </p:nvSpPr>
          <p:spPr>
            <a:xfrm rot="5400000">
              <a:off x="8443023" y="1982517"/>
              <a:ext cx="71095" cy="71057"/>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7" name="Google Shape;2217;p20"/>
          <p:cNvGrpSpPr/>
          <p:nvPr/>
        </p:nvGrpSpPr>
        <p:grpSpPr>
          <a:xfrm>
            <a:off x="1021159" y="-581300"/>
            <a:ext cx="1595281" cy="1599021"/>
            <a:chOff x="2318175" y="3567725"/>
            <a:chExt cx="383850" cy="384750"/>
          </a:xfrm>
        </p:grpSpPr>
        <p:sp>
          <p:nvSpPr>
            <p:cNvPr id="2218" name="Google Shape;2218;p20"/>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0"/>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0"/>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0"/>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2" name="Google Shape;2222;p20"/>
          <p:cNvGrpSpPr/>
          <p:nvPr/>
        </p:nvGrpSpPr>
        <p:grpSpPr>
          <a:xfrm>
            <a:off x="4572000" y="4603988"/>
            <a:ext cx="641175" cy="557825"/>
            <a:chOff x="1232875" y="3633550"/>
            <a:chExt cx="641175" cy="557825"/>
          </a:xfrm>
        </p:grpSpPr>
        <p:sp>
          <p:nvSpPr>
            <p:cNvPr id="2223" name="Google Shape;2223;p20"/>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0"/>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0"/>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0"/>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0"/>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0"/>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0"/>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0"/>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0"/>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0"/>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0"/>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0"/>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0"/>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0"/>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0"/>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0"/>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0"/>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240"/>
        <p:cNvGrpSpPr/>
        <p:nvPr/>
      </p:nvGrpSpPr>
      <p:grpSpPr>
        <a:xfrm>
          <a:off x="0" y="0"/>
          <a:ext cx="0" cy="0"/>
          <a:chOff x="0" y="0"/>
          <a:chExt cx="0" cy="0"/>
        </a:xfrm>
      </p:grpSpPr>
      <p:grpSp>
        <p:nvGrpSpPr>
          <p:cNvPr id="2241" name="Google Shape;2241;p21"/>
          <p:cNvGrpSpPr/>
          <p:nvPr/>
        </p:nvGrpSpPr>
        <p:grpSpPr>
          <a:xfrm>
            <a:off x="-33" y="-171"/>
            <a:ext cx="9144027" cy="5143439"/>
            <a:chOff x="4456325" y="4250025"/>
            <a:chExt cx="2179900" cy="1225825"/>
          </a:xfrm>
        </p:grpSpPr>
        <p:sp>
          <p:nvSpPr>
            <p:cNvPr id="2242" name="Google Shape;2242;p21"/>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1"/>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1"/>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1"/>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1"/>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1"/>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1"/>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1"/>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1"/>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1"/>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1"/>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1"/>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1"/>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1"/>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1"/>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1"/>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1"/>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1"/>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1"/>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1"/>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1"/>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1"/>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1"/>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1"/>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1"/>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1"/>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1"/>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1"/>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1"/>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1"/>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1"/>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1"/>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1"/>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1"/>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1"/>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1"/>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1"/>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1"/>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1"/>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1"/>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1"/>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1"/>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1"/>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1"/>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1"/>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1"/>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1"/>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1"/>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1"/>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1"/>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1"/>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1"/>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1"/>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1"/>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1"/>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1"/>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1"/>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1"/>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1"/>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1"/>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1"/>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1"/>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1"/>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1"/>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1"/>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1"/>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1"/>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1"/>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1"/>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1"/>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1"/>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1"/>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1"/>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1"/>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1"/>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1"/>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1"/>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1"/>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1"/>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1"/>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1"/>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1"/>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1"/>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1"/>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1"/>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1"/>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1"/>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1"/>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1"/>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1"/>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1"/>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1"/>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1"/>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1"/>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1"/>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1"/>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1"/>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1"/>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1"/>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1"/>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2" name="Google Shape;2342;p21"/>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4" name="Google Shape;2344;p21"/>
          <p:cNvSpPr txBox="1">
            <a:spLocks noGrp="1"/>
          </p:cNvSpPr>
          <p:nvPr>
            <p:ph type="subTitle" idx="1"/>
          </p:nvPr>
        </p:nvSpPr>
        <p:spPr>
          <a:xfrm>
            <a:off x="3319187" y="1818524"/>
            <a:ext cx="2505600" cy="8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45" name="Google Shape;2345;p21"/>
          <p:cNvSpPr txBox="1">
            <a:spLocks noGrp="1"/>
          </p:cNvSpPr>
          <p:nvPr>
            <p:ph type="subTitle" idx="2"/>
          </p:nvPr>
        </p:nvSpPr>
        <p:spPr>
          <a:xfrm>
            <a:off x="720000" y="1818524"/>
            <a:ext cx="2505600" cy="8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46" name="Google Shape;2346;p21"/>
          <p:cNvSpPr txBox="1">
            <a:spLocks noGrp="1"/>
          </p:cNvSpPr>
          <p:nvPr>
            <p:ph type="subTitle" idx="3"/>
          </p:nvPr>
        </p:nvSpPr>
        <p:spPr>
          <a:xfrm>
            <a:off x="720000" y="1257215"/>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347" name="Google Shape;2347;p21"/>
          <p:cNvSpPr txBox="1">
            <a:spLocks noGrp="1"/>
          </p:cNvSpPr>
          <p:nvPr>
            <p:ph type="subTitle" idx="4"/>
          </p:nvPr>
        </p:nvSpPr>
        <p:spPr>
          <a:xfrm>
            <a:off x="3319188" y="1257215"/>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348" name="Google Shape;2348;p21"/>
          <p:cNvSpPr txBox="1">
            <a:spLocks noGrp="1"/>
          </p:cNvSpPr>
          <p:nvPr>
            <p:ph type="subTitle" idx="5"/>
          </p:nvPr>
        </p:nvSpPr>
        <p:spPr>
          <a:xfrm>
            <a:off x="5918387" y="1818524"/>
            <a:ext cx="2505600" cy="8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49" name="Google Shape;2349;p21"/>
          <p:cNvSpPr txBox="1">
            <a:spLocks noGrp="1"/>
          </p:cNvSpPr>
          <p:nvPr>
            <p:ph type="subTitle" idx="6"/>
          </p:nvPr>
        </p:nvSpPr>
        <p:spPr>
          <a:xfrm>
            <a:off x="5918388" y="1257215"/>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350" name="Google Shape;2350;p21"/>
          <p:cNvSpPr txBox="1">
            <a:spLocks noGrp="1"/>
          </p:cNvSpPr>
          <p:nvPr>
            <p:ph type="subTitle" idx="7"/>
          </p:nvPr>
        </p:nvSpPr>
        <p:spPr>
          <a:xfrm>
            <a:off x="3319187" y="3581397"/>
            <a:ext cx="2505600" cy="8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51" name="Google Shape;2351;p21"/>
          <p:cNvSpPr txBox="1">
            <a:spLocks noGrp="1"/>
          </p:cNvSpPr>
          <p:nvPr>
            <p:ph type="subTitle" idx="8"/>
          </p:nvPr>
        </p:nvSpPr>
        <p:spPr>
          <a:xfrm>
            <a:off x="720000" y="3581397"/>
            <a:ext cx="2505600" cy="8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52" name="Google Shape;2352;p21"/>
          <p:cNvSpPr txBox="1">
            <a:spLocks noGrp="1"/>
          </p:cNvSpPr>
          <p:nvPr>
            <p:ph type="subTitle" idx="9"/>
          </p:nvPr>
        </p:nvSpPr>
        <p:spPr>
          <a:xfrm>
            <a:off x="720000" y="3020088"/>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353" name="Google Shape;2353;p21"/>
          <p:cNvSpPr txBox="1">
            <a:spLocks noGrp="1"/>
          </p:cNvSpPr>
          <p:nvPr>
            <p:ph type="subTitle" idx="13"/>
          </p:nvPr>
        </p:nvSpPr>
        <p:spPr>
          <a:xfrm>
            <a:off x="3319188" y="3020088"/>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2354" name="Google Shape;2354;p21"/>
          <p:cNvSpPr txBox="1">
            <a:spLocks noGrp="1"/>
          </p:cNvSpPr>
          <p:nvPr>
            <p:ph type="subTitle" idx="14"/>
          </p:nvPr>
        </p:nvSpPr>
        <p:spPr>
          <a:xfrm>
            <a:off x="5918387" y="3581397"/>
            <a:ext cx="2505600" cy="8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55" name="Google Shape;2355;p21"/>
          <p:cNvSpPr txBox="1">
            <a:spLocks noGrp="1"/>
          </p:cNvSpPr>
          <p:nvPr>
            <p:ph type="subTitle" idx="15"/>
          </p:nvPr>
        </p:nvSpPr>
        <p:spPr>
          <a:xfrm>
            <a:off x="5918388" y="3020088"/>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grpSp>
        <p:nvGrpSpPr>
          <p:cNvPr id="2356" name="Google Shape;2356;p21"/>
          <p:cNvGrpSpPr/>
          <p:nvPr/>
        </p:nvGrpSpPr>
        <p:grpSpPr>
          <a:xfrm>
            <a:off x="3961376" y="4604009"/>
            <a:ext cx="1221142" cy="1223967"/>
            <a:chOff x="2318175" y="3567725"/>
            <a:chExt cx="383850" cy="384750"/>
          </a:xfrm>
        </p:grpSpPr>
        <p:sp>
          <p:nvSpPr>
            <p:cNvPr id="2357" name="Google Shape;2357;p21"/>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1"/>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1"/>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1"/>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21"/>
          <p:cNvGrpSpPr/>
          <p:nvPr/>
        </p:nvGrpSpPr>
        <p:grpSpPr>
          <a:xfrm rot="5400000">
            <a:off x="-343529" y="1873816"/>
            <a:ext cx="1718874" cy="162805"/>
            <a:chOff x="422533" y="3508249"/>
            <a:chExt cx="1755027" cy="166230"/>
          </a:xfrm>
        </p:grpSpPr>
        <p:sp>
          <p:nvSpPr>
            <p:cNvPr id="2362" name="Google Shape;2362;p21"/>
            <p:cNvSpPr/>
            <p:nvPr/>
          </p:nvSpPr>
          <p:spPr>
            <a:xfrm>
              <a:off x="422533" y="3590804"/>
              <a:ext cx="1586491" cy="34"/>
            </a:xfrm>
            <a:custGeom>
              <a:avLst/>
              <a:gdLst/>
              <a:ahLst/>
              <a:cxnLst/>
              <a:rect l="l" t="t" r="r" b="b"/>
              <a:pathLst>
                <a:path w="46775" h="1" fill="none" extrusionOk="0">
                  <a:moveTo>
                    <a:pt x="0" y="1"/>
                  </a:moveTo>
                  <a:lnTo>
                    <a:pt x="46774" y="1"/>
                  </a:lnTo>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3" name="Google Shape;2363;p21"/>
            <p:cNvGrpSpPr/>
            <p:nvPr/>
          </p:nvGrpSpPr>
          <p:grpSpPr>
            <a:xfrm>
              <a:off x="2011331" y="3508249"/>
              <a:ext cx="166230" cy="166230"/>
              <a:chOff x="2011331" y="3508249"/>
              <a:chExt cx="166230" cy="166230"/>
            </a:xfrm>
          </p:grpSpPr>
          <p:sp>
            <p:nvSpPr>
              <p:cNvPr id="2364" name="Google Shape;2364;p21"/>
              <p:cNvSpPr/>
              <p:nvPr/>
            </p:nvSpPr>
            <p:spPr>
              <a:xfrm>
                <a:off x="2011331" y="3508249"/>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1"/>
              <p:cNvSpPr/>
              <p:nvPr/>
            </p:nvSpPr>
            <p:spPr>
              <a:xfrm>
                <a:off x="2062309" y="3559261"/>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66" name="Google Shape;2366;p21"/>
          <p:cNvGrpSpPr/>
          <p:nvPr/>
        </p:nvGrpSpPr>
        <p:grpSpPr>
          <a:xfrm>
            <a:off x="-321415" y="-126583"/>
            <a:ext cx="1074164" cy="1803328"/>
            <a:chOff x="-203632" y="-188459"/>
            <a:chExt cx="814440" cy="1367193"/>
          </a:xfrm>
        </p:grpSpPr>
        <p:sp>
          <p:nvSpPr>
            <p:cNvPr id="2367" name="Google Shape;2367;p21"/>
            <p:cNvSpPr/>
            <p:nvPr/>
          </p:nvSpPr>
          <p:spPr>
            <a:xfrm>
              <a:off x="24444" y="-167221"/>
              <a:ext cx="39598" cy="1271850"/>
            </a:xfrm>
            <a:custGeom>
              <a:avLst/>
              <a:gdLst/>
              <a:ahLst/>
              <a:cxnLst/>
              <a:rect l="l" t="t" r="r" b="b"/>
              <a:pathLst>
                <a:path w="481" h="14262" extrusionOk="0">
                  <a:moveTo>
                    <a:pt x="480" y="0"/>
                  </a:moveTo>
                  <a:lnTo>
                    <a:pt x="1" y="280"/>
                  </a:lnTo>
                  <a:lnTo>
                    <a:pt x="1" y="14261"/>
                  </a:lnTo>
                  <a:lnTo>
                    <a:pt x="480" y="13979"/>
                  </a:lnTo>
                  <a:lnTo>
                    <a:pt x="4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1"/>
            <p:cNvSpPr/>
            <p:nvPr/>
          </p:nvSpPr>
          <p:spPr>
            <a:xfrm>
              <a:off x="-12108" y="-165080"/>
              <a:ext cx="36635" cy="1269709"/>
            </a:xfrm>
            <a:custGeom>
              <a:avLst/>
              <a:gdLst/>
              <a:ahLst/>
              <a:cxnLst/>
              <a:rect l="l" t="t" r="r" b="b"/>
              <a:pathLst>
                <a:path w="445" h="14238" extrusionOk="0">
                  <a:moveTo>
                    <a:pt x="0" y="0"/>
                  </a:moveTo>
                  <a:lnTo>
                    <a:pt x="0" y="13979"/>
                  </a:lnTo>
                  <a:lnTo>
                    <a:pt x="445" y="14237"/>
                  </a:lnTo>
                  <a:lnTo>
                    <a:pt x="445" y="256"/>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1"/>
            <p:cNvSpPr/>
            <p:nvPr/>
          </p:nvSpPr>
          <p:spPr>
            <a:xfrm>
              <a:off x="-12111" y="-188459"/>
              <a:ext cx="76153" cy="44375"/>
            </a:xfrm>
            <a:custGeom>
              <a:avLst/>
              <a:gdLst/>
              <a:ahLst/>
              <a:cxnLst/>
              <a:rect l="l" t="t" r="r" b="b"/>
              <a:pathLst>
                <a:path w="925" h="539" extrusionOk="0">
                  <a:moveTo>
                    <a:pt x="490" y="0"/>
                  </a:moveTo>
                  <a:lnTo>
                    <a:pt x="0" y="282"/>
                  </a:lnTo>
                  <a:lnTo>
                    <a:pt x="445" y="538"/>
                  </a:lnTo>
                  <a:lnTo>
                    <a:pt x="924" y="258"/>
                  </a:lnTo>
                  <a:lnTo>
                    <a:pt x="4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1"/>
            <p:cNvSpPr/>
            <p:nvPr/>
          </p:nvSpPr>
          <p:spPr>
            <a:xfrm>
              <a:off x="-203632" y="138642"/>
              <a:ext cx="681580" cy="536164"/>
            </a:xfrm>
            <a:custGeom>
              <a:avLst/>
              <a:gdLst/>
              <a:ahLst/>
              <a:cxnLst/>
              <a:rect l="l" t="t" r="r" b="b"/>
              <a:pathLst>
                <a:path w="9004" h="7952" extrusionOk="0">
                  <a:moveTo>
                    <a:pt x="0" y="0"/>
                  </a:moveTo>
                  <a:lnTo>
                    <a:pt x="0" y="2883"/>
                  </a:lnTo>
                  <a:lnTo>
                    <a:pt x="9003" y="7952"/>
                  </a:lnTo>
                  <a:lnTo>
                    <a:pt x="9003" y="5069"/>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1"/>
            <p:cNvSpPr/>
            <p:nvPr/>
          </p:nvSpPr>
          <p:spPr>
            <a:xfrm>
              <a:off x="-203632" y="107492"/>
              <a:ext cx="741306" cy="372928"/>
            </a:xfrm>
            <a:custGeom>
              <a:avLst/>
              <a:gdLst/>
              <a:ahLst/>
              <a:cxnLst/>
              <a:rect l="l" t="t" r="r" b="b"/>
              <a:pathLst>
                <a:path w="9793" h="5531" extrusionOk="0">
                  <a:moveTo>
                    <a:pt x="800" y="0"/>
                  </a:moveTo>
                  <a:lnTo>
                    <a:pt x="0" y="462"/>
                  </a:lnTo>
                  <a:lnTo>
                    <a:pt x="9003" y="5531"/>
                  </a:lnTo>
                  <a:lnTo>
                    <a:pt x="9793" y="5069"/>
                  </a:lnTo>
                  <a:lnTo>
                    <a:pt x="8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1"/>
            <p:cNvSpPr/>
            <p:nvPr/>
          </p:nvSpPr>
          <p:spPr>
            <a:xfrm>
              <a:off x="-93940" y="-93204"/>
              <a:ext cx="39516" cy="1271939"/>
            </a:xfrm>
            <a:custGeom>
              <a:avLst/>
              <a:gdLst/>
              <a:ahLst/>
              <a:cxnLst/>
              <a:rect l="l" t="t" r="r" b="b"/>
              <a:pathLst>
                <a:path w="480" h="14263" extrusionOk="0">
                  <a:moveTo>
                    <a:pt x="480" y="1"/>
                  </a:moveTo>
                  <a:lnTo>
                    <a:pt x="1" y="281"/>
                  </a:lnTo>
                  <a:lnTo>
                    <a:pt x="1" y="14262"/>
                  </a:lnTo>
                  <a:lnTo>
                    <a:pt x="480" y="13980"/>
                  </a:lnTo>
                  <a:lnTo>
                    <a:pt x="4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1"/>
            <p:cNvSpPr/>
            <p:nvPr/>
          </p:nvSpPr>
          <p:spPr>
            <a:xfrm>
              <a:off x="-130493" y="-91064"/>
              <a:ext cx="36635" cy="1269798"/>
            </a:xfrm>
            <a:custGeom>
              <a:avLst/>
              <a:gdLst/>
              <a:ahLst/>
              <a:cxnLst/>
              <a:rect l="l" t="t" r="r" b="b"/>
              <a:pathLst>
                <a:path w="445" h="14239" extrusionOk="0">
                  <a:moveTo>
                    <a:pt x="0" y="1"/>
                  </a:moveTo>
                  <a:lnTo>
                    <a:pt x="0" y="13982"/>
                  </a:lnTo>
                  <a:lnTo>
                    <a:pt x="445" y="14238"/>
                  </a:lnTo>
                  <a:lnTo>
                    <a:pt x="445" y="257"/>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1"/>
            <p:cNvSpPr/>
            <p:nvPr/>
          </p:nvSpPr>
          <p:spPr>
            <a:xfrm>
              <a:off x="-130497" y="-119963"/>
              <a:ext cx="76071" cy="44210"/>
            </a:xfrm>
            <a:custGeom>
              <a:avLst/>
              <a:gdLst/>
              <a:ahLst/>
              <a:cxnLst/>
              <a:rect l="l" t="t" r="r" b="b"/>
              <a:pathLst>
                <a:path w="924" h="537" extrusionOk="0">
                  <a:moveTo>
                    <a:pt x="490" y="1"/>
                  </a:moveTo>
                  <a:lnTo>
                    <a:pt x="0" y="281"/>
                  </a:lnTo>
                  <a:lnTo>
                    <a:pt x="445" y="537"/>
                  </a:lnTo>
                  <a:lnTo>
                    <a:pt x="924" y="257"/>
                  </a:lnTo>
                  <a:lnTo>
                    <a:pt x="4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1"/>
            <p:cNvSpPr/>
            <p:nvPr/>
          </p:nvSpPr>
          <p:spPr>
            <a:xfrm>
              <a:off x="371736" y="708832"/>
              <a:ext cx="118579" cy="62173"/>
            </a:xfrm>
            <a:custGeom>
              <a:avLst/>
              <a:gdLst/>
              <a:ahLst/>
              <a:cxnLst/>
              <a:rect l="l" t="t" r="r" b="b"/>
              <a:pathLst>
                <a:path w="1738" h="981" extrusionOk="0">
                  <a:moveTo>
                    <a:pt x="987" y="0"/>
                  </a:moveTo>
                  <a:lnTo>
                    <a:pt x="129" y="89"/>
                  </a:lnTo>
                  <a:lnTo>
                    <a:pt x="1" y="215"/>
                  </a:lnTo>
                  <a:lnTo>
                    <a:pt x="428" y="810"/>
                  </a:lnTo>
                  <a:cubicBezTo>
                    <a:pt x="452" y="842"/>
                    <a:pt x="486" y="875"/>
                    <a:pt x="532" y="901"/>
                  </a:cubicBezTo>
                  <a:cubicBezTo>
                    <a:pt x="580" y="927"/>
                    <a:pt x="632" y="948"/>
                    <a:pt x="690" y="961"/>
                  </a:cubicBezTo>
                  <a:cubicBezTo>
                    <a:pt x="747" y="974"/>
                    <a:pt x="807" y="981"/>
                    <a:pt x="868" y="981"/>
                  </a:cubicBezTo>
                  <a:cubicBezTo>
                    <a:pt x="929" y="981"/>
                    <a:pt x="990" y="974"/>
                    <a:pt x="1048" y="961"/>
                  </a:cubicBezTo>
                  <a:cubicBezTo>
                    <a:pt x="1105" y="948"/>
                    <a:pt x="1159" y="927"/>
                    <a:pt x="1204" y="901"/>
                  </a:cubicBezTo>
                  <a:cubicBezTo>
                    <a:pt x="1252" y="875"/>
                    <a:pt x="1285" y="842"/>
                    <a:pt x="1308" y="810"/>
                  </a:cubicBezTo>
                  <a:lnTo>
                    <a:pt x="1738" y="215"/>
                  </a:lnTo>
                  <a:lnTo>
                    <a:pt x="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1"/>
            <p:cNvSpPr/>
            <p:nvPr/>
          </p:nvSpPr>
          <p:spPr>
            <a:xfrm>
              <a:off x="367028" y="608062"/>
              <a:ext cx="127927" cy="135881"/>
            </a:xfrm>
            <a:custGeom>
              <a:avLst/>
              <a:gdLst/>
              <a:ahLst/>
              <a:cxnLst/>
              <a:rect l="l" t="t" r="r" b="b"/>
              <a:pathLst>
                <a:path w="1875" h="2144" extrusionOk="0">
                  <a:moveTo>
                    <a:pt x="0" y="1"/>
                  </a:moveTo>
                  <a:lnTo>
                    <a:pt x="0" y="1601"/>
                  </a:lnTo>
                  <a:cubicBezTo>
                    <a:pt x="0" y="1671"/>
                    <a:pt x="24" y="1740"/>
                    <a:pt x="70" y="1805"/>
                  </a:cubicBezTo>
                  <a:cubicBezTo>
                    <a:pt x="115" y="1870"/>
                    <a:pt x="185" y="1931"/>
                    <a:pt x="276" y="1985"/>
                  </a:cubicBezTo>
                  <a:cubicBezTo>
                    <a:pt x="367" y="2037"/>
                    <a:pt x="473" y="2076"/>
                    <a:pt x="586" y="2105"/>
                  </a:cubicBezTo>
                  <a:cubicBezTo>
                    <a:pt x="699" y="2131"/>
                    <a:pt x="818" y="2144"/>
                    <a:pt x="937" y="2144"/>
                  </a:cubicBezTo>
                  <a:cubicBezTo>
                    <a:pt x="1056" y="2144"/>
                    <a:pt x="1178" y="2131"/>
                    <a:pt x="1291" y="2105"/>
                  </a:cubicBezTo>
                  <a:cubicBezTo>
                    <a:pt x="1403" y="2076"/>
                    <a:pt x="1508" y="2037"/>
                    <a:pt x="1599" y="1985"/>
                  </a:cubicBezTo>
                  <a:cubicBezTo>
                    <a:pt x="1692" y="1931"/>
                    <a:pt x="1759" y="1870"/>
                    <a:pt x="1805" y="1805"/>
                  </a:cubicBezTo>
                  <a:cubicBezTo>
                    <a:pt x="1852" y="1740"/>
                    <a:pt x="1874" y="1671"/>
                    <a:pt x="1874" y="1601"/>
                  </a:cubicBezTo>
                  <a:lnTo>
                    <a:pt x="18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1"/>
            <p:cNvSpPr/>
            <p:nvPr/>
          </p:nvSpPr>
          <p:spPr>
            <a:xfrm>
              <a:off x="300847" y="367671"/>
              <a:ext cx="130451" cy="320880"/>
            </a:xfrm>
            <a:custGeom>
              <a:avLst/>
              <a:gdLst/>
              <a:ahLst/>
              <a:cxnLst/>
              <a:rect l="l" t="t" r="r" b="b"/>
              <a:pathLst>
                <a:path w="1912" h="5063" extrusionOk="0">
                  <a:moveTo>
                    <a:pt x="1" y="0"/>
                  </a:moveTo>
                  <a:lnTo>
                    <a:pt x="1" y="3952"/>
                  </a:lnTo>
                  <a:lnTo>
                    <a:pt x="1912" y="5062"/>
                  </a:lnTo>
                  <a:lnTo>
                    <a:pt x="1912" y="11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1"/>
            <p:cNvSpPr/>
            <p:nvPr/>
          </p:nvSpPr>
          <p:spPr>
            <a:xfrm>
              <a:off x="431231" y="367227"/>
              <a:ext cx="131065" cy="321324"/>
            </a:xfrm>
            <a:custGeom>
              <a:avLst/>
              <a:gdLst/>
              <a:ahLst/>
              <a:cxnLst/>
              <a:rect l="l" t="t" r="r" b="b"/>
              <a:pathLst>
                <a:path w="1921" h="5070" extrusionOk="0">
                  <a:moveTo>
                    <a:pt x="1920" y="1"/>
                  </a:moveTo>
                  <a:lnTo>
                    <a:pt x="1" y="1118"/>
                  </a:lnTo>
                  <a:lnTo>
                    <a:pt x="1" y="5069"/>
                  </a:lnTo>
                  <a:lnTo>
                    <a:pt x="1920" y="3952"/>
                  </a:lnTo>
                  <a:lnTo>
                    <a:pt x="1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1"/>
            <p:cNvSpPr/>
            <p:nvPr/>
          </p:nvSpPr>
          <p:spPr>
            <a:xfrm>
              <a:off x="300847" y="297005"/>
              <a:ext cx="261448" cy="141078"/>
            </a:xfrm>
            <a:custGeom>
              <a:avLst/>
              <a:gdLst/>
              <a:ahLst/>
              <a:cxnLst/>
              <a:rect l="l" t="t" r="r" b="b"/>
              <a:pathLst>
                <a:path w="3832" h="2226" extrusionOk="0">
                  <a:moveTo>
                    <a:pt x="1916" y="0"/>
                  </a:moveTo>
                  <a:lnTo>
                    <a:pt x="1" y="1115"/>
                  </a:lnTo>
                  <a:lnTo>
                    <a:pt x="1912" y="2226"/>
                  </a:lnTo>
                  <a:lnTo>
                    <a:pt x="3831" y="1109"/>
                  </a:lnTo>
                  <a:lnTo>
                    <a:pt x="19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1"/>
            <p:cNvSpPr/>
            <p:nvPr/>
          </p:nvSpPr>
          <p:spPr>
            <a:xfrm>
              <a:off x="556703" y="500320"/>
              <a:ext cx="54104" cy="211998"/>
            </a:xfrm>
            <a:custGeom>
              <a:avLst/>
              <a:gdLst/>
              <a:ahLst/>
              <a:cxnLst/>
              <a:rect l="l" t="t" r="r" b="b"/>
              <a:pathLst>
                <a:path w="793" h="3345" extrusionOk="0">
                  <a:moveTo>
                    <a:pt x="792" y="0"/>
                  </a:moveTo>
                  <a:lnTo>
                    <a:pt x="1" y="462"/>
                  </a:lnTo>
                  <a:lnTo>
                    <a:pt x="1" y="3345"/>
                  </a:lnTo>
                  <a:lnTo>
                    <a:pt x="792" y="2883"/>
                  </a:lnTo>
                  <a:lnTo>
                    <a:pt x="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1"/>
            <p:cNvSpPr/>
            <p:nvPr/>
          </p:nvSpPr>
          <p:spPr>
            <a:xfrm>
              <a:off x="468688" y="483398"/>
              <a:ext cx="88082" cy="228920"/>
            </a:xfrm>
            <a:custGeom>
              <a:avLst/>
              <a:gdLst/>
              <a:ahLst/>
              <a:cxnLst/>
              <a:rect l="l" t="t" r="r" b="b"/>
              <a:pathLst>
                <a:path w="1291" h="3612" extrusionOk="0">
                  <a:moveTo>
                    <a:pt x="0" y="0"/>
                  </a:moveTo>
                  <a:lnTo>
                    <a:pt x="0" y="2883"/>
                  </a:lnTo>
                  <a:lnTo>
                    <a:pt x="1291" y="3612"/>
                  </a:lnTo>
                  <a:lnTo>
                    <a:pt x="1291" y="729"/>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1"/>
            <p:cNvSpPr/>
            <p:nvPr/>
          </p:nvSpPr>
          <p:spPr>
            <a:xfrm>
              <a:off x="468688" y="454245"/>
              <a:ext cx="142118" cy="75419"/>
            </a:xfrm>
            <a:custGeom>
              <a:avLst/>
              <a:gdLst/>
              <a:ahLst/>
              <a:cxnLst/>
              <a:rect l="l" t="t" r="r" b="b"/>
              <a:pathLst>
                <a:path w="2083" h="1190" extrusionOk="0">
                  <a:moveTo>
                    <a:pt x="801" y="1"/>
                  </a:moveTo>
                  <a:lnTo>
                    <a:pt x="0" y="460"/>
                  </a:lnTo>
                  <a:lnTo>
                    <a:pt x="1291" y="1189"/>
                  </a:lnTo>
                  <a:lnTo>
                    <a:pt x="2082" y="727"/>
                  </a:lnTo>
                  <a:lnTo>
                    <a:pt x="8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1"/>
            <p:cNvSpPr/>
            <p:nvPr/>
          </p:nvSpPr>
          <p:spPr>
            <a:xfrm>
              <a:off x="388452" y="182736"/>
              <a:ext cx="85898" cy="212441"/>
            </a:xfrm>
            <a:custGeom>
              <a:avLst/>
              <a:gdLst/>
              <a:ahLst/>
              <a:cxnLst/>
              <a:rect l="l" t="t" r="r" b="b"/>
              <a:pathLst>
                <a:path w="1259" h="3352" extrusionOk="0">
                  <a:moveTo>
                    <a:pt x="1" y="1"/>
                  </a:moveTo>
                  <a:lnTo>
                    <a:pt x="1" y="2987"/>
                  </a:lnTo>
                  <a:cubicBezTo>
                    <a:pt x="1" y="3081"/>
                    <a:pt x="61" y="3174"/>
                    <a:pt x="185" y="3246"/>
                  </a:cubicBezTo>
                  <a:cubicBezTo>
                    <a:pt x="306" y="3315"/>
                    <a:pt x="469" y="3352"/>
                    <a:pt x="630" y="3352"/>
                  </a:cubicBezTo>
                  <a:cubicBezTo>
                    <a:pt x="790" y="3352"/>
                    <a:pt x="953" y="3315"/>
                    <a:pt x="1074" y="3246"/>
                  </a:cubicBezTo>
                  <a:cubicBezTo>
                    <a:pt x="1198" y="3174"/>
                    <a:pt x="1259" y="3081"/>
                    <a:pt x="1259" y="2987"/>
                  </a:cubicBezTo>
                  <a:lnTo>
                    <a:pt x="12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1"/>
            <p:cNvSpPr/>
            <p:nvPr/>
          </p:nvSpPr>
          <p:spPr>
            <a:xfrm>
              <a:off x="388452" y="159666"/>
              <a:ext cx="85898" cy="46266"/>
            </a:xfrm>
            <a:custGeom>
              <a:avLst/>
              <a:gdLst/>
              <a:ahLst/>
              <a:cxnLst/>
              <a:rect l="l" t="t" r="r" b="b"/>
              <a:pathLst>
                <a:path w="1259" h="730" extrusionOk="0">
                  <a:moveTo>
                    <a:pt x="630" y="0"/>
                  </a:moveTo>
                  <a:cubicBezTo>
                    <a:pt x="469" y="0"/>
                    <a:pt x="306" y="37"/>
                    <a:pt x="185" y="109"/>
                  </a:cubicBezTo>
                  <a:cubicBezTo>
                    <a:pt x="61" y="178"/>
                    <a:pt x="1" y="272"/>
                    <a:pt x="1" y="365"/>
                  </a:cubicBezTo>
                  <a:cubicBezTo>
                    <a:pt x="1" y="458"/>
                    <a:pt x="61" y="551"/>
                    <a:pt x="185" y="623"/>
                  </a:cubicBezTo>
                  <a:cubicBezTo>
                    <a:pt x="306" y="692"/>
                    <a:pt x="469" y="729"/>
                    <a:pt x="630" y="729"/>
                  </a:cubicBezTo>
                  <a:cubicBezTo>
                    <a:pt x="790" y="729"/>
                    <a:pt x="953" y="692"/>
                    <a:pt x="1074" y="623"/>
                  </a:cubicBezTo>
                  <a:cubicBezTo>
                    <a:pt x="1198" y="551"/>
                    <a:pt x="1259" y="458"/>
                    <a:pt x="1259" y="365"/>
                  </a:cubicBezTo>
                  <a:cubicBezTo>
                    <a:pt x="1259" y="272"/>
                    <a:pt x="1198" y="178"/>
                    <a:pt x="1074" y="109"/>
                  </a:cubicBezTo>
                  <a:cubicBezTo>
                    <a:pt x="953" y="37"/>
                    <a:pt x="790" y="0"/>
                    <a:pt x="6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6"/>
        <p:cNvGrpSpPr/>
        <p:nvPr/>
      </p:nvGrpSpPr>
      <p:grpSpPr>
        <a:xfrm>
          <a:off x="0" y="0"/>
          <a:ext cx="0" cy="0"/>
          <a:chOff x="0" y="0"/>
          <a:chExt cx="0" cy="0"/>
        </a:xfrm>
      </p:grpSpPr>
      <p:grpSp>
        <p:nvGrpSpPr>
          <p:cNvPr id="247" name="Google Shape;247;p4"/>
          <p:cNvGrpSpPr/>
          <p:nvPr/>
        </p:nvGrpSpPr>
        <p:grpSpPr>
          <a:xfrm>
            <a:off x="-33" y="-171"/>
            <a:ext cx="9144027" cy="5143439"/>
            <a:chOff x="4456325" y="4250025"/>
            <a:chExt cx="2179900" cy="1225825"/>
          </a:xfrm>
        </p:grpSpPr>
        <p:sp>
          <p:nvSpPr>
            <p:cNvPr id="248" name="Google Shape;248;p4"/>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4"/>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0" name="Google Shape;350;p4"/>
          <p:cNvSpPr txBox="1">
            <a:spLocks noGrp="1"/>
          </p:cNvSpPr>
          <p:nvPr>
            <p:ph type="body" idx="1"/>
          </p:nvPr>
        </p:nvSpPr>
        <p:spPr>
          <a:xfrm>
            <a:off x="720000" y="1215751"/>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351" name="Google Shape;351;p4"/>
          <p:cNvGrpSpPr/>
          <p:nvPr/>
        </p:nvGrpSpPr>
        <p:grpSpPr>
          <a:xfrm rot="-5400000">
            <a:off x="413438" y="4125575"/>
            <a:ext cx="641175" cy="557825"/>
            <a:chOff x="1232875" y="3633550"/>
            <a:chExt cx="641175" cy="557825"/>
          </a:xfrm>
        </p:grpSpPr>
        <p:sp>
          <p:nvSpPr>
            <p:cNvPr id="352" name="Google Shape;352;p4"/>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4"/>
          <p:cNvGrpSpPr/>
          <p:nvPr/>
        </p:nvGrpSpPr>
        <p:grpSpPr>
          <a:xfrm rot="-5400000">
            <a:off x="-1196708" y="1046162"/>
            <a:ext cx="2362602" cy="838913"/>
            <a:chOff x="1181525" y="4444275"/>
            <a:chExt cx="782500" cy="277850"/>
          </a:xfrm>
        </p:grpSpPr>
        <p:sp>
          <p:nvSpPr>
            <p:cNvPr id="370" name="Google Shape;370;p4"/>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385"/>
        <p:cNvGrpSpPr/>
        <p:nvPr/>
      </p:nvGrpSpPr>
      <p:grpSpPr>
        <a:xfrm>
          <a:off x="0" y="0"/>
          <a:ext cx="0" cy="0"/>
          <a:chOff x="0" y="0"/>
          <a:chExt cx="0" cy="0"/>
        </a:xfrm>
      </p:grpSpPr>
      <p:grpSp>
        <p:nvGrpSpPr>
          <p:cNvPr id="2386" name="Google Shape;2386;p22"/>
          <p:cNvGrpSpPr/>
          <p:nvPr/>
        </p:nvGrpSpPr>
        <p:grpSpPr>
          <a:xfrm>
            <a:off x="-33" y="-171"/>
            <a:ext cx="9144027" cy="5143439"/>
            <a:chOff x="4456325" y="4250025"/>
            <a:chExt cx="2179900" cy="1225825"/>
          </a:xfrm>
        </p:grpSpPr>
        <p:sp>
          <p:nvSpPr>
            <p:cNvPr id="2387" name="Google Shape;2387;p22"/>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2"/>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2"/>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2"/>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2"/>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2"/>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2"/>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2"/>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2"/>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2"/>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2"/>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2"/>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2"/>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2"/>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2"/>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2"/>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2"/>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2"/>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2"/>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2"/>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2"/>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2"/>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2"/>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2"/>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2"/>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2"/>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2"/>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2"/>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2"/>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2"/>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2"/>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2"/>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2"/>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2"/>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2"/>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2"/>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2"/>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2"/>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2"/>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2"/>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2"/>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2"/>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2"/>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2"/>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2"/>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2"/>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2"/>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2"/>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2"/>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2"/>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2"/>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2"/>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2"/>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2"/>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2"/>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2"/>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2"/>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2"/>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2"/>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2"/>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2"/>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2"/>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2"/>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2"/>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2"/>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2"/>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2"/>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2"/>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2"/>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2"/>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2"/>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2"/>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2"/>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2"/>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2"/>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2"/>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2"/>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2"/>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2"/>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2"/>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2"/>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2"/>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2"/>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2"/>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2"/>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2"/>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2"/>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2"/>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2"/>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2"/>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2"/>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2"/>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2"/>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2"/>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2"/>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2"/>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2"/>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2"/>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2"/>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2"/>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7" name="Google Shape;2487;p22"/>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2"/>
          <p:cNvSpPr txBox="1">
            <a:spLocks noGrp="1"/>
          </p:cNvSpPr>
          <p:nvPr>
            <p:ph type="title" hasCustomPrompt="1"/>
          </p:nvPr>
        </p:nvSpPr>
        <p:spPr>
          <a:xfrm>
            <a:off x="960251" y="2016619"/>
            <a:ext cx="3741900" cy="7689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4000">
                <a:solidFill>
                  <a:schemeClr val="lt1"/>
                </a:solidFill>
              </a:defRPr>
            </a:lvl1pPr>
            <a:lvl2pPr lvl="1" algn="ctr" rtl="0">
              <a:spcBef>
                <a:spcPts val="0"/>
              </a:spcBef>
              <a:spcAft>
                <a:spcPts val="0"/>
              </a:spcAft>
              <a:buClr>
                <a:schemeClr val="accent3"/>
              </a:buClr>
              <a:buSzPts val="6000"/>
              <a:buNone/>
              <a:defRPr sz="6000">
                <a:solidFill>
                  <a:schemeClr val="accent3"/>
                </a:solidFill>
              </a:defRPr>
            </a:lvl2pPr>
            <a:lvl3pPr lvl="2" algn="ctr" rtl="0">
              <a:spcBef>
                <a:spcPts val="0"/>
              </a:spcBef>
              <a:spcAft>
                <a:spcPts val="0"/>
              </a:spcAft>
              <a:buClr>
                <a:schemeClr val="accent3"/>
              </a:buClr>
              <a:buSzPts val="6000"/>
              <a:buNone/>
              <a:defRPr sz="6000">
                <a:solidFill>
                  <a:schemeClr val="accent3"/>
                </a:solidFill>
              </a:defRPr>
            </a:lvl3pPr>
            <a:lvl4pPr lvl="3" algn="ctr" rtl="0">
              <a:spcBef>
                <a:spcPts val="0"/>
              </a:spcBef>
              <a:spcAft>
                <a:spcPts val="0"/>
              </a:spcAft>
              <a:buClr>
                <a:schemeClr val="accent3"/>
              </a:buClr>
              <a:buSzPts val="6000"/>
              <a:buNone/>
              <a:defRPr sz="6000">
                <a:solidFill>
                  <a:schemeClr val="accent3"/>
                </a:solidFill>
              </a:defRPr>
            </a:lvl4pPr>
            <a:lvl5pPr lvl="4" algn="ctr" rtl="0">
              <a:spcBef>
                <a:spcPts val="0"/>
              </a:spcBef>
              <a:spcAft>
                <a:spcPts val="0"/>
              </a:spcAft>
              <a:buClr>
                <a:schemeClr val="accent3"/>
              </a:buClr>
              <a:buSzPts val="6000"/>
              <a:buNone/>
              <a:defRPr sz="6000">
                <a:solidFill>
                  <a:schemeClr val="accent3"/>
                </a:solidFill>
              </a:defRPr>
            </a:lvl5pPr>
            <a:lvl6pPr lvl="5" algn="ctr" rtl="0">
              <a:spcBef>
                <a:spcPts val="0"/>
              </a:spcBef>
              <a:spcAft>
                <a:spcPts val="0"/>
              </a:spcAft>
              <a:buClr>
                <a:schemeClr val="accent3"/>
              </a:buClr>
              <a:buSzPts val="6000"/>
              <a:buNone/>
              <a:defRPr sz="6000">
                <a:solidFill>
                  <a:schemeClr val="accent3"/>
                </a:solidFill>
              </a:defRPr>
            </a:lvl6pPr>
            <a:lvl7pPr lvl="6" algn="ctr" rtl="0">
              <a:spcBef>
                <a:spcPts val="0"/>
              </a:spcBef>
              <a:spcAft>
                <a:spcPts val="0"/>
              </a:spcAft>
              <a:buClr>
                <a:schemeClr val="accent3"/>
              </a:buClr>
              <a:buSzPts val="6000"/>
              <a:buNone/>
              <a:defRPr sz="6000">
                <a:solidFill>
                  <a:schemeClr val="accent3"/>
                </a:solidFill>
              </a:defRPr>
            </a:lvl7pPr>
            <a:lvl8pPr lvl="7" algn="ctr" rtl="0">
              <a:spcBef>
                <a:spcPts val="0"/>
              </a:spcBef>
              <a:spcAft>
                <a:spcPts val="0"/>
              </a:spcAft>
              <a:buClr>
                <a:schemeClr val="accent3"/>
              </a:buClr>
              <a:buSzPts val="6000"/>
              <a:buNone/>
              <a:defRPr sz="6000">
                <a:solidFill>
                  <a:schemeClr val="accent3"/>
                </a:solidFill>
              </a:defRPr>
            </a:lvl8pPr>
            <a:lvl9pPr lvl="8" algn="ctr" rtl="0">
              <a:spcBef>
                <a:spcPts val="0"/>
              </a:spcBef>
              <a:spcAft>
                <a:spcPts val="0"/>
              </a:spcAft>
              <a:buClr>
                <a:schemeClr val="accent3"/>
              </a:buClr>
              <a:buSzPts val="6000"/>
              <a:buNone/>
              <a:defRPr sz="6000">
                <a:solidFill>
                  <a:schemeClr val="accent3"/>
                </a:solidFill>
              </a:defRPr>
            </a:lvl9pPr>
          </a:lstStyle>
          <a:p>
            <a:r>
              <a:t>xx%</a:t>
            </a:r>
          </a:p>
        </p:txBody>
      </p:sp>
      <p:sp>
        <p:nvSpPr>
          <p:cNvPr id="2489" name="Google Shape;2489;p22"/>
          <p:cNvSpPr txBox="1">
            <a:spLocks noGrp="1"/>
          </p:cNvSpPr>
          <p:nvPr>
            <p:ph type="subTitle" idx="1"/>
          </p:nvPr>
        </p:nvSpPr>
        <p:spPr>
          <a:xfrm>
            <a:off x="960250" y="2785512"/>
            <a:ext cx="3741900" cy="34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90" name="Google Shape;2490;p22"/>
          <p:cNvSpPr txBox="1">
            <a:spLocks noGrp="1"/>
          </p:cNvSpPr>
          <p:nvPr>
            <p:ph type="title" idx="2" hasCustomPrompt="1"/>
          </p:nvPr>
        </p:nvSpPr>
        <p:spPr>
          <a:xfrm>
            <a:off x="960251" y="763900"/>
            <a:ext cx="3741900" cy="7689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4000">
                <a:solidFill>
                  <a:schemeClr val="lt1"/>
                </a:solidFill>
              </a:defRPr>
            </a:lvl1pPr>
            <a:lvl2pPr lvl="1" algn="ctr" rtl="0">
              <a:spcBef>
                <a:spcPts val="0"/>
              </a:spcBef>
              <a:spcAft>
                <a:spcPts val="0"/>
              </a:spcAft>
              <a:buClr>
                <a:schemeClr val="accent3"/>
              </a:buClr>
              <a:buSzPts val="6000"/>
              <a:buNone/>
              <a:defRPr sz="6000">
                <a:solidFill>
                  <a:schemeClr val="accent3"/>
                </a:solidFill>
              </a:defRPr>
            </a:lvl2pPr>
            <a:lvl3pPr lvl="2" algn="ctr" rtl="0">
              <a:spcBef>
                <a:spcPts val="0"/>
              </a:spcBef>
              <a:spcAft>
                <a:spcPts val="0"/>
              </a:spcAft>
              <a:buClr>
                <a:schemeClr val="accent3"/>
              </a:buClr>
              <a:buSzPts val="6000"/>
              <a:buNone/>
              <a:defRPr sz="6000">
                <a:solidFill>
                  <a:schemeClr val="accent3"/>
                </a:solidFill>
              </a:defRPr>
            </a:lvl3pPr>
            <a:lvl4pPr lvl="3" algn="ctr" rtl="0">
              <a:spcBef>
                <a:spcPts val="0"/>
              </a:spcBef>
              <a:spcAft>
                <a:spcPts val="0"/>
              </a:spcAft>
              <a:buClr>
                <a:schemeClr val="accent3"/>
              </a:buClr>
              <a:buSzPts val="6000"/>
              <a:buNone/>
              <a:defRPr sz="6000">
                <a:solidFill>
                  <a:schemeClr val="accent3"/>
                </a:solidFill>
              </a:defRPr>
            </a:lvl4pPr>
            <a:lvl5pPr lvl="4" algn="ctr" rtl="0">
              <a:spcBef>
                <a:spcPts val="0"/>
              </a:spcBef>
              <a:spcAft>
                <a:spcPts val="0"/>
              </a:spcAft>
              <a:buClr>
                <a:schemeClr val="accent3"/>
              </a:buClr>
              <a:buSzPts val="6000"/>
              <a:buNone/>
              <a:defRPr sz="6000">
                <a:solidFill>
                  <a:schemeClr val="accent3"/>
                </a:solidFill>
              </a:defRPr>
            </a:lvl5pPr>
            <a:lvl6pPr lvl="5" algn="ctr" rtl="0">
              <a:spcBef>
                <a:spcPts val="0"/>
              </a:spcBef>
              <a:spcAft>
                <a:spcPts val="0"/>
              </a:spcAft>
              <a:buClr>
                <a:schemeClr val="accent3"/>
              </a:buClr>
              <a:buSzPts val="6000"/>
              <a:buNone/>
              <a:defRPr sz="6000">
                <a:solidFill>
                  <a:schemeClr val="accent3"/>
                </a:solidFill>
              </a:defRPr>
            </a:lvl6pPr>
            <a:lvl7pPr lvl="6" algn="ctr" rtl="0">
              <a:spcBef>
                <a:spcPts val="0"/>
              </a:spcBef>
              <a:spcAft>
                <a:spcPts val="0"/>
              </a:spcAft>
              <a:buClr>
                <a:schemeClr val="accent3"/>
              </a:buClr>
              <a:buSzPts val="6000"/>
              <a:buNone/>
              <a:defRPr sz="6000">
                <a:solidFill>
                  <a:schemeClr val="accent3"/>
                </a:solidFill>
              </a:defRPr>
            </a:lvl7pPr>
            <a:lvl8pPr lvl="7" algn="ctr" rtl="0">
              <a:spcBef>
                <a:spcPts val="0"/>
              </a:spcBef>
              <a:spcAft>
                <a:spcPts val="0"/>
              </a:spcAft>
              <a:buClr>
                <a:schemeClr val="accent3"/>
              </a:buClr>
              <a:buSzPts val="6000"/>
              <a:buNone/>
              <a:defRPr sz="6000">
                <a:solidFill>
                  <a:schemeClr val="accent3"/>
                </a:solidFill>
              </a:defRPr>
            </a:lvl8pPr>
            <a:lvl9pPr lvl="8" algn="ctr" rtl="0">
              <a:spcBef>
                <a:spcPts val="0"/>
              </a:spcBef>
              <a:spcAft>
                <a:spcPts val="0"/>
              </a:spcAft>
              <a:buClr>
                <a:schemeClr val="accent3"/>
              </a:buClr>
              <a:buSzPts val="6000"/>
              <a:buNone/>
              <a:defRPr sz="6000">
                <a:solidFill>
                  <a:schemeClr val="accent3"/>
                </a:solidFill>
              </a:defRPr>
            </a:lvl9pPr>
          </a:lstStyle>
          <a:p>
            <a:r>
              <a:t>xx%</a:t>
            </a:r>
          </a:p>
        </p:txBody>
      </p:sp>
      <p:sp>
        <p:nvSpPr>
          <p:cNvPr id="2491" name="Google Shape;2491;p22"/>
          <p:cNvSpPr txBox="1">
            <a:spLocks noGrp="1"/>
          </p:cNvSpPr>
          <p:nvPr>
            <p:ph type="subTitle" idx="3"/>
          </p:nvPr>
        </p:nvSpPr>
        <p:spPr>
          <a:xfrm>
            <a:off x="960250" y="1538825"/>
            <a:ext cx="3741900" cy="34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92" name="Google Shape;2492;p22"/>
          <p:cNvSpPr txBox="1">
            <a:spLocks noGrp="1"/>
          </p:cNvSpPr>
          <p:nvPr>
            <p:ph type="title" idx="4" hasCustomPrompt="1"/>
          </p:nvPr>
        </p:nvSpPr>
        <p:spPr>
          <a:xfrm>
            <a:off x="960251" y="3263278"/>
            <a:ext cx="3741900" cy="7689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4000">
                <a:solidFill>
                  <a:schemeClr val="lt1"/>
                </a:solidFill>
              </a:defRPr>
            </a:lvl1pPr>
            <a:lvl2pPr lvl="1" algn="ctr" rtl="0">
              <a:spcBef>
                <a:spcPts val="0"/>
              </a:spcBef>
              <a:spcAft>
                <a:spcPts val="0"/>
              </a:spcAft>
              <a:buClr>
                <a:schemeClr val="accent3"/>
              </a:buClr>
              <a:buSzPts val="6000"/>
              <a:buNone/>
              <a:defRPr sz="6000">
                <a:solidFill>
                  <a:schemeClr val="accent3"/>
                </a:solidFill>
              </a:defRPr>
            </a:lvl2pPr>
            <a:lvl3pPr lvl="2" algn="ctr" rtl="0">
              <a:spcBef>
                <a:spcPts val="0"/>
              </a:spcBef>
              <a:spcAft>
                <a:spcPts val="0"/>
              </a:spcAft>
              <a:buClr>
                <a:schemeClr val="accent3"/>
              </a:buClr>
              <a:buSzPts val="6000"/>
              <a:buNone/>
              <a:defRPr sz="6000">
                <a:solidFill>
                  <a:schemeClr val="accent3"/>
                </a:solidFill>
              </a:defRPr>
            </a:lvl3pPr>
            <a:lvl4pPr lvl="3" algn="ctr" rtl="0">
              <a:spcBef>
                <a:spcPts val="0"/>
              </a:spcBef>
              <a:spcAft>
                <a:spcPts val="0"/>
              </a:spcAft>
              <a:buClr>
                <a:schemeClr val="accent3"/>
              </a:buClr>
              <a:buSzPts val="6000"/>
              <a:buNone/>
              <a:defRPr sz="6000">
                <a:solidFill>
                  <a:schemeClr val="accent3"/>
                </a:solidFill>
              </a:defRPr>
            </a:lvl4pPr>
            <a:lvl5pPr lvl="4" algn="ctr" rtl="0">
              <a:spcBef>
                <a:spcPts val="0"/>
              </a:spcBef>
              <a:spcAft>
                <a:spcPts val="0"/>
              </a:spcAft>
              <a:buClr>
                <a:schemeClr val="accent3"/>
              </a:buClr>
              <a:buSzPts val="6000"/>
              <a:buNone/>
              <a:defRPr sz="6000">
                <a:solidFill>
                  <a:schemeClr val="accent3"/>
                </a:solidFill>
              </a:defRPr>
            </a:lvl5pPr>
            <a:lvl6pPr lvl="5" algn="ctr" rtl="0">
              <a:spcBef>
                <a:spcPts val="0"/>
              </a:spcBef>
              <a:spcAft>
                <a:spcPts val="0"/>
              </a:spcAft>
              <a:buClr>
                <a:schemeClr val="accent3"/>
              </a:buClr>
              <a:buSzPts val="6000"/>
              <a:buNone/>
              <a:defRPr sz="6000">
                <a:solidFill>
                  <a:schemeClr val="accent3"/>
                </a:solidFill>
              </a:defRPr>
            </a:lvl6pPr>
            <a:lvl7pPr lvl="6" algn="ctr" rtl="0">
              <a:spcBef>
                <a:spcPts val="0"/>
              </a:spcBef>
              <a:spcAft>
                <a:spcPts val="0"/>
              </a:spcAft>
              <a:buClr>
                <a:schemeClr val="accent3"/>
              </a:buClr>
              <a:buSzPts val="6000"/>
              <a:buNone/>
              <a:defRPr sz="6000">
                <a:solidFill>
                  <a:schemeClr val="accent3"/>
                </a:solidFill>
              </a:defRPr>
            </a:lvl7pPr>
            <a:lvl8pPr lvl="7" algn="ctr" rtl="0">
              <a:spcBef>
                <a:spcPts val="0"/>
              </a:spcBef>
              <a:spcAft>
                <a:spcPts val="0"/>
              </a:spcAft>
              <a:buClr>
                <a:schemeClr val="accent3"/>
              </a:buClr>
              <a:buSzPts val="6000"/>
              <a:buNone/>
              <a:defRPr sz="6000">
                <a:solidFill>
                  <a:schemeClr val="accent3"/>
                </a:solidFill>
              </a:defRPr>
            </a:lvl8pPr>
            <a:lvl9pPr lvl="8" algn="ctr" rtl="0">
              <a:spcBef>
                <a:spcPts val="0"/>
              </a:spcBef>
              <a:spcAft>
                <a:spcPts val="0"/>
              </a:spcAft>
              <a:buClr>
                <a:schemeClr val="accent3"/>
              </a:buClr>
              <a:buSzPts val="6000"/>
              <a:buNone/>
              <a:defRPr sz="6000">
                <a:solidFill>
                  <a:schemeClr val="accent3"/>
                </a:solidFill>
              </a:defRPr>
            </a:lvl9pPr>
          </a:lstStyle>
          <a:p>
            <a:r>
              <a:t>xx%</a:t>
            </a:r>
          </a:p>
        </p:txBody>
      </p:sp>
      <p:sp>
        <p:nvSpPr>
          <p:cNvPr id="2493" name="Google Shape;2493;p22"/>
          <p:cNvSpPr txBox="1">
            <a:spLocks noGrp="1"/>
          </p:cNvSpPr>
          <p:nvPr>
            <p:ph type="subTitle" idx="5"/>
          </p:nvPr>
        </p:nvSpPr>
        <p:spPr>
          <a:xfrm>
            <a:off x="960250" y="4032175"/>
            <a:ext cx="3741900" cy="34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grpSp>
        <p:nvGrpSpPr>
          <p:cNvPr id="2494" name="Google Shape;2494;p22"/>
          <p:cNvGrpSpPr/>
          <p:nvPr/>
        </p:nvGrpSpPr>
        <p:grpSpPr>
          <a:xfrm>
            <a:off x="7588307" y="-435492"/>
            <a:ext cx="2061543" cy="2066338"/>
            <a:chOff x="2318175" y="3567725"/>
            <a:chExt cx="383850" cy="384750"/>
          </a:xfrm>
        </p:grpSpPr>
        <p:sp>
          <p:nvSpPr>
            <p:cNvPr id="2495" name="Google Shape;2495;p22"/>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2"/>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2"/>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2"/>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9" name="Google Shape;2499;p22"/>
          <p:cNvGrpSpPr/>
          <p:nvPr/>
        </p:nvGrpSpPr>
        <p:grpSpPr>
          <a:xfrm>
            <a:off x="-1376371" y="4642428"/>
            <a:ext cx="2933177" cy="277853"/>
            <a:chOff x="422533" y="3508249"/>
            <a:chExt cx="1755027" cy="166230"/>
          </a:xfrm>
        </p:grpSpPr>
        <p:sp>
          <p:nvSpPr>
            <p:cNvPr id="2500" name="Google Shape;2500;p22"/>
            <p:cNvSpPr/>
            <p:nvPr/>
          </p:nvSpPr>
          <p:spPr>
            <a:xfrm>
              <a:off x="422533" y="3590804"/>
              <a:ext cx="1586491" cy="34"/>
            </a:xfrm>
            <a:custGeom>
              <a:avLst/>
              <a:gdLst/>
              <a:ahLst/>
              <a:cxnLst/>
              <a:rect l="l" t="t" r="r" b="b"/>
              <a:pathLst>
                <a:path w="46775" h="1" fill="none" extrusionOk="0">
                  <a:moveTo>
                    <a:pt x="0" y="1"/>
                  </a:moveTo>
                  <a:lnTo>
                    <a:pt x="46774" y="1"/>
                  </a:lnTo>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1" name="Google Shape;2501;p22"/>
            <p:cNvGrpSpPr/>
            <p:nvPr/>
          </p:nvGrpSpPr>
          <p:grpSpPr>
            <a:xfrm>
              <a:off x="2011331" y="3508249"/>
              <a:ext cx="166230" cy="166230"/>
              <a:chOff x="2011331" y="3508249"/>
              <a:chExt cx="166230" cy="166230"/>
            </a:xfrm>
          </p:grpSpPr>
          <p:sp>
            <p:nvSpPr>
              <p:cNvPr id="2502" name="Google Shape;2502;p22"/>
              <p:cNvSpPr/>
              <p:nvPr/>
            </p:nvSpPr>
            <p:spPr>
              <a:xfrm>
                <a:off x="2011331" y="3508249"/>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2"/>
              <p:cNvSpPr/>
              <p:nvPr/>
            </p:nvSpPr>
            <p:spPr>
              <a:xfrm>
                <a:off x="2062309" y="3559261"/>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04" name="Google Shape;2504;p22"/>
          <p:cNvGrpSpPr/>
          <p:nvPr/>
        </p:nvGrpSpPr>
        <p:grpSpPr>
          <a:xfrm rot="-5400000">
            <a:off x="7897417" y="-574813"/>
            <a:ext cx="2362602" cy="838913"/>
            <a:chOff x="1181525" y="4444275"/>
            <a:chExt cx="782500" cy="277850"/>
          </a:xfrm>
        </p:grpSpPr>
        <p:sp>
          <p:nvSpPr>
            <p:cNvPr id="2505" name="Google Shape;2505;p22"/>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2"/>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2"/>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2"/>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2"/>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2"/>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511"/>
        <p:cNvGrpSpPr/>
        <p:nvPr/>
      </p:nvGrpSpPr>
      <p:grpSpPr>
        <a:xfrm>
          <a:off x="0" y="0"/>
          <a:ext cx="0" cy="0"/>
          <a:chOff x="0" y="0"/>
          <a:chExt cx="0" cy="0"/>
        </a:xfrm>
      </p:grpSpPr>
      <p:grpSp>
        <p:nvGrpSpPr>
          <p:cNvPr id="2512" name="Google Shape;2512;p23"/>
          <p:cNvGrpSpPr/>
          <p:nvPr/>
        </p:nvGrpSpPr>
        <p:grpSpPr>
          <a:xfrm>
            <a:off x="-33" y="-171"/>
            <a:ext cx="9144027" cy="5143439"/>
            <a:chOff x="4456325" y="4250025"/>
            <a:chExt cx="2179900" cy="1225825"/>
          </a:xfrm>
        </p:grpSpPr>
        <p:sp>
          <p:nvSpPr>
            <p:cNvPr id="2513" name="Google Shape;2513;p23"/>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3" name="Google Shape;2613;p23"/>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txBox="1">
            <a:spLocks noGrp="1"/>
          </p:cNvSpPr>
          <p:nvPr>
            <p:ph type="title"/>
          </p:nvPr>
        </p:nvSpPr>
        <p:spPr>
          <a:xfrm>
            <a:off x="713225" y="540000"/>
            <a:ext cx="4567500" cy="1034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15" name="Google Shape;2615;p23"/>
          <p:cNvSpPr txBox="1">
            <a:spLocks noGrp="1"/>
          </p:cNvSpPr>
          <p:nvPr>
            <p:ph type="subTitle" idx="1"/>
          </p:nvPr>
        </p:nvSpPr>
        <p:spPr>
          <a:xfrm>
            <a:off x="713225" y="1724650"/>
            <a:ext cx="4567500" cy="105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616" name="Google Shape;2616;p23"/>
          <p:cNvSpPr txBox="1"/>
          <p:nvPr/>
        </p:nvSpPr>
        <p:spPr>
          <a:xfrm>
            <a:off x="713225" y="3059300"/>
            <a:ext cx="3858900" cy="7050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cs" sz="1100" b="1">
                <a:solidFill>
                  <a:schemeClr val="dk1"/>
                </a:solidFill>
                <a:latin typeface="Open Sans"/>
                <a:ea typeface="Open Sans"/>
                <a:cs typeface="Open Sans"/>
                <a:sym typeface="Open Sans"/>
              </a:rPr>
              <a:t>CREDITS:</a:t>
            </a:r>
            <a:r>
              <a:rPr lang="cs" sz="1100">
                <a:solidFill>
                  <a:schemeClr val="dk1"/>
                </a:solidFill>
                <a:latin typeface="Open Sans"/>
                <a:ea typeface="Open Sans"/>
                <a:cs typeface="Open Sans"/>
                <a:sym typeface="Open Sans"/>
              </a:rPr>
              <a:t> This presentation template was created by </a:t>
            </a:r>
            <a:r>
              <a:rPr lang="cs" sz="11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cs" sz="1100">
                <a:solidFill>
                  <a:schemeClr val="dk1"/>
                </a:solidFill>
                <a:latin typeface="Open Sans"/>
                <a:ea typeface="Open Sans"/>
                <a:cs typeface="Open Sans"/>
                <a:sym typeface="Open Sans"/>
              </a:rPr>
              <a:t>, and includes icons by </a:t>
            </a:r>
            <a:r>
              <a:rPr lang="cs" sz="11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cs" sz="1100">
                <a:solidFill>
                  <a:schemeClr val="dk1"/>
                </a:solidFill>
                <a:latin typeface="Open Sans"/>
                <a:ea typeface="Open Sans"/>
                <a:cs typeface="Open Sans"/>
                <a:sym typeface="Open Sans"/>
              </a:rPr>
              <a:t>, and infographics &amp; images by</a:t>
            </a:r>
            <a:r>
              <a:rPr lang="cs" sz="1100" b="1">
                <a:solidFill>
                  <a:schemeClr val="dk1"/>
                </a:solidFill>
                <a:latin typeface="Open Sans"/>
                <a:ea typeface="Open Sans"/>
                <a:cs typeface="Open Sans"/>
                <a:sym typeface="Open Sans"/>
              </a:rPr>
              <a:t> </a:t>
            </a:r>
            <a:r>
              <a:rPr lang="cs" sz="11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cs" sz="1100" u="sng">
                <a:solidFill>
                  <a:schemeClr val="dk1"/>
                </a:solidFill>
                <a:latin typeface="Open Sans"/>
                <a:ea typeface="Open Sans"/>
                <a:cs typeface="Open Sans"/>
                <a:sym typeface="Open Sans"/>
              </a:rPr>
              <a:t> </a:t>
            </a:r>
            <a:endParaRPr sz="1100" u="sng">
              <a:solidFill>
                <a:schemeClr val="dk1"/>
              </a:solidFill>
              <a:latin typeface="Open Sans"/>
              <a:ea typeface="Open Sans"/>
              <a:cs typeface="Open Sans"/>
              <a:sym typeface="Open Sans"/>
            </a:endParaRPr>
          </a:p>
        </p:txBody>
      </p:sp>
      <p:grpSp>
        <p:nvGrpSpPr>
          <p:cNvPr id="2617" name="Google Shape;2617;p23"/>
          <p:cNvGrpSpPr/>
          <p:nvPr/>
        </p:nvGrpSpPr>
        <p:grpSpPr>
          <a:xfrm>
            <a:off x="5764229" y="-299400"/>
            <a:ext cx="2362602" cy="838913"/>
            <a:chOff x="1181525" y="4444275"/>
            <a:chExt cx="782500" cy="277850"/>
          </a:xfrm>
        </p:grpSpPr>
        <p:sp>
          <p:nvSpPr>
            <p:cNvPr id="2618" name="Google Shape;2618;p23"/>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4" name="Google Shape;2624;p23"/>
          <p:cNvGrpSpPr/>
          <p:nvPr/>
        </p:nvGrpSpPr>
        <p:grpSpPr>
          <a:xfrm rot="5400000">
            <a:off x="8389100" y="373875"/>
            <a:ext cx="641175" cy="557825"/>
            <a:chOff x="1232875" y="3633550"/>
            <a:chExt cx="641175" cy="557825"/>
          </a:xfrm>
        </p:grpSpPr>
        <p:sp>
          <p:nvSpPr>
            <p:cNvPr id="2625" name="Google Shape;2625;p23"/>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3"/>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3"/>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2" name="Google Shape;2642;p23"/>
          <p:cNvGrpSpPr/>
          <p:nvPr/>
        </p:nvGrpSpPr>
        <p:grpSpPr>
          <a:xfrm>
            <a:off x="5871752" y="3410449"/>
            <a:ext cx="2211360" cy="2216506"/>
            <a:chOff x="2318175" y="3567725"/>
            <a:chExt cx="383850" cy="384750"/>
          </a:xfrm>
        </p:grpSpPr>
        <p:sp>
          <p:nvSpPr>
            <p:cNvPr id="2643" name="Google Shape;2643;p23"/>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7" name="Google Shape;2647;p23"/>
          <p:cNvGrpSpPr/>
          <p:nvPr/>
        </p:nvGrpSpPr>
        <p:grpSpPr>
          <a:xfrm>
            <a:off x="-570863" y="-241805"/>
            <a:ext cx="1284093" cy="1287066"/>
            <a:chOff x="2318175" y="3567725"/>
            <a:chExt cx="383850" cy="384750"/>
          </a:xfrm>
        </p:grpSpPr>
        <p:sp>
          <p:nvSpPr>
            <p:cNvPr id="2648" name="Google Shape;2648;p23"/>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5"/>
        </a:solidFill>
        <a:effectLst/>
      </p:bgPr>
    </p:bg>
    <p:spTree>
      <p:nvGrpSpPr>
        <p:cNvPr id="1" name="Shape 2652"/>
        <p:cNvGrpSpPr/>
        <p:nvPr/>
      </p:nvGrpSpPr>
      <p:grpSpPr>
        <a:xfrm>
          <a:off x="0" y="0"/>
          <a:ext cx="0" cy="0"/>
          <a:chOff x="0" y="0"/>
          <a:chExt cx="0" cy="0"/>
        </a:xfrm>
      </p:grpSpPr>
      <p:grpSp>
        <p:nvGrpSpPr>
          <p:cNvPr id="2653" name="Google Shape;2653;p24"/>
          <p:cNvGrpSpPr/>
          <p:nvPr/>
        </p:nvGrpSpPr>
        <p:grpSpPr>
          <a:xfrm>
            <a:off x="-33" y="-171"/>
            <a:ext cx="9144027" cy="5143439"/>
            <a:chOff x="4456325" y="4250025"/>
            <a:chExt cx="2179900" cy="1225825"/>
          </a:xfrm>
        </p:grpSpPr>
        <p:sp>
          <p:nvSpPr>
            <p:cNvPr id="2654" name="Google Shape;2654;p24"/>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4"/>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4"/>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4"/>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4"/>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4"/>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4"/>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4"/>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4"/>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4"/>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4"/>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4"/>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4"/>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4"/>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4"/>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4"/>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4"/>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4"/>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4"/>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4"/>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4"/>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4"/>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4"/>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4"/>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4"/>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4" name="Google Shape;2754;p24"/>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lt1"/>
        </a:solidFill>
        <a:effectLst/>
      </p:bgPr>
    </p:bg>
    <p:spTree>
      <p:nvGrpSpPr>
        <p:cNvPr id="1" name="Shape 2755"/>
        <p:cNvGrpSpPr/>
        <p:nvPr/>
      </p:nvGrpSpPr>
      <p:grpSpPr>
        <a:xfrm>
          <a:off x="0" y="0"/>
          <a:ext cx="0" cy="0"/>
          <a:chOff x="0" y="0"/>
          <a:chExt cx="0" cy="0"/>
        </a:xfrm>
      </p:grpSpPr>
      <p:sp>
        <p:nvSpPr>
          <p:cNvPr id="2756" name="Google Shape;2756;p25"/>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7" name="Google Shape;2757;p25"/>
          <p:cNvGrpSpPr/>
          <p:nvPr/>
        </p:nvGrpSpPr>
        <p:grpSpPr>
          <a:xfrm>
            <a:off x="0" y="0"/>
            <a:ext cx="641175" cy="557825"/>
            <a:chOff x="1232875" y="3633550"/>
            <a:chExt cx="641175" cy="557825"/>
          </a:xfrm>
        </p:grpSpPr>
        <p:sp>
          <p:nvSpPr>
            <p:cNvPr id="2758" name="Google Shape;2758;p25"/>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5"/>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5"/>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5"/>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5"/>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5"/>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5"/>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5"/>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5"/>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5" name="Google Shape;2775;p25"/>
          <p:cNvGrpSpPr/>
          <p:nvPr/>
        </p:nvGrpSpPr>
        <p:grpSpPr>
          <a:xfrm rot="10800000">
            <a:off x="8502825" y="4585675"/>
            <a:ext cx="641175" cy="557825"/>
            <a:chOff x="1232875" y="3633550"/>
            <a:chExt cx="641175" cy="557825"/>
          </a:xfrm>
        </p:grpSpPr>
        <p:sp>
          <p:nvSpPr>
            <p:cNvPr id="2776" name="Google Shape;2776;p25"/>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5"/>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5"/>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5"/>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5"/>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5"/>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5"/>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5"/>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6"/>
        <p:cNvGrpSpPr/>
        <p:nvPr/>
      </p:nvGrpSpPr>
      <p:grpSpPr>
        <a:xfrm>
          <a:off x="0" y="0"/>
          <a:ext cx="0" cy="0"/>
          <a:chOff x="0" y="0"/>
          <a:chExt cx="0" cy="0"/>
        </a:xfrm>
      </p:grpSpPr>
      <p:grpSp>
        <p:nvGrpSpPr>
          <p:cNvPr id="377" name="Google Shape;377;p5"/>
          <p:cNvGrpSpPr/>
          <p:nvPr/>
        </p:nvGrpSpPr>
        <p:grpSpPr>
          <a:xfrm>
            <a:off x="-33" y="-171"/>
            <a:ext cx="9144027" cy="5143439"/>
            <a:chOff x="4456325" y="4250025"/>
            <a:chExt cx="2179900" cy="1225825"/>
          </a:xfrm>
        </p:grpSpPr>
        <p:sp>
          <p:nvSpPr>
            <p:cNvPr id="378" name="Google Shape;378;p5"/>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5"/>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0" name="Google Shape;480;p5"/>
          <p:cNvSpPr txBox="1">
            <a:spLocks noGrp="1"/>
          </p:cNvSpPr>
          <p:nvPr>
            <p:ph type="subTitle" idx="1"/>
          </p:nvPr>
        </p:nvSpPr>
        <p:spPr>
          <a:xfrm>
            <a:off x="4923250" y="2284726"/>
            <a:ext cx="2505600" cy="16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1" name="Google Shape;481;p5"/>
          <p:cNvSpPr txBox="1">
            <a:spLocks noGrp="1"/>
          </p:cNvSpPr>
          <p:nvPr>
            <p:ph type="subTitle" idx="2"/>
          </p:nvPr>
        </p:nvSpPr>
        <p:spPr>
          <a:xfrm>
            <a:off x="1715375" y="2284726"/>
            <a:ext cx="2505600" cy="16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2" name="Google Shape;482;p5"/>
          <p:cNvSpPr txBox="1">
            <a:spLocks noGrp="1"/>
          </p:cNvSpPr>
          <p:nvPr>
            <p:ph type="subTitle" idx="3"/>
          </p:nvPr>
        </p:nvSpPr>
        <p:spPr>
          <a:xfrm>
            <a:off x="1715375" y="1723415"/>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
        <p:nvSpPr>
          <p:cNvPr id="483" name="Google Shape;483;p5"/>
          <p:cNvSpPr txBox="1">
            <a:spLocks noGrp="1"/>
          </p:cNvSpPr>
          <p:nvPr>
            <p:ph type="subTitle" idx="4"/>
          </p:nvPr>
        </p:nvSpPr>
        <p:spPr>
          <a:xfrm>
            <a:off x="4923250" y="1723415"/>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1pPr>
            <a:lvl2pPr lvl="1"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2pPr>
            <a:lvl3pPr lvl="2"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3pPr>
            <a:lvl4pPr lvl="3"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4pPr>
            <a:lvl5pPr lvl="4"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5pPr>
            <a:lvl6pPr lvl="5"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6pPr>
            <a:lvl7pPr lvl="6"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7pPr>
            <a:lvl8pPr lvl="7"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8pPr>
            <a:lvl9pPr lvl="8" algn="ctr" rtl="0">
              <a:lnSpc>
                <a:spcPct val="100000"/>
              </a:lnSpc>
              <a:spcBef>
                <a:spcPts val="0"/>
              </a:spcBef>
              <a:spcAft>
                <a:spcPts val="0"/>
              </a:spcAft>
              <a:buClr>
                <a:schemeClr val="accent5"/>
              </a:buClr>
              <a:buSzPts val="2400"/>
              <a:buFont typeface="Azeret Mono"/>
              <a:buNone/>
              <a:defRPr sz="2400" b="1">
                <a:solidFill>
                  <a:schemeClr val="accent5"/>
                </a:solidFill>
                <a:latin typeface="Azeret Mono"/>
                <a:ea typeface="Azeret Mono"/>
                <a:cs typeface="Azeret Mono"/>
                <a:sym typeface="Azeret Mon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4"/>
        <p:cNvGrpSpPr/>
        <p:nvPr/>
      </p:nvGrpSpPr>
      <p:grpSpPr>
        <a:xfrm>
          <a:off x="0" y="0"/>
          <a:ext cx="0" cy="0"/>
          <a:chOff x="0" y="0"/>
          <a:chExt cx="0" cy="0"/>
        </a:xfrm>
      </p:grpSpPr>
      <p:grpSp>
        <p:nvGrpSpPr>
          <p:cNvPr id="485" name="Google Shape;485;p6"/>
          <p:cNvGrpSpPr/>
          <p:nvPr/>
        </p:nvGrpSpPr>
        <p:grpSpPr>
          <a:xfrm>
            <a:off x="-33" y="-171"/>
            <a:ext cx="9144027" cy="5143439"/>
            <a:chOff x="4456325" y="4250025"/>
            <a:chExt cx="2179900" cy="1225825"/>
          </a:xfrm>
        </p:grpSpPr>
        <p:sp>
          <p:nvSpPr>
            <p:cNvPr id="486" name="Google Shape;486;p6"/>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6"/>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88" name="Google Shape;588;p6"/>
          <p:cNvGrpSpPr/>
          <p:nvPr/>
        </p:nvGrpSpPr>
        <p:grpSpPr>
          <a:xfrm rot="-5400000">
            <a:off x="7575532" y="3789982"/>
            <a:ext cx="2495192" cy="487732"/>
            <a:chOff x="377875" y="2965800"/>
            <a:chExt cx="2495192" cy="487732"/>
          </a:xfrm>
        </p:grpSpPr>
        <p:sp>
          <p:nvSpPr>
            <p:cNvPr id="589" name="Google Shape;589;p6"/>
            <p:cNvSpPr/>
            <p:nvPr/>
          </p:nvSpPr>
          <p:spPr>
            <a:xfrm>
              <a:off x="377875" y="2965800"/>
              <a:ext cx="2351400" cy="341700"/>
            </a:xfrm>
            <a:custGeom>
              <a:avLst/>
              <a:gdLst/>
              <a:ahLst/>
              <a:cxnLst/>
              <a:rect l="l" t="t" r="r" b="b"/>
              <a:pathLst>
                <a:path w="94056" h="13668" extrusionOk="0">
                  <a:moveTo>
                    <a:pt x="0" y="0"/>
                  </a:moveTo>
                  <a:lnTo>
                    <a:pt x="80388" y="0"/>
                  </a:lnTo>
                  <a:lnTo>
                    <a:pt x="94056" y="13668"/>
                  </a:lnTo>
                </a:path>
              </a:pathLst>
            </a:custGeom>
            <a:noFill/>
            <a:ln w="9525" cap="flat" cmpd="sng">
              <a:solidFill>
                <a:schemeClr val="dk1"/>
              </a:solidFill>
              <a:prstDash val="solid"/>
              <a:round/>
              <a:headEnd type="none" w="med" len="med"/>
              <a:tailEnd type="none" w="med" len="med"/>
            </a:ln>
          </p:spPr>
        </p:sp>
        <p:grpSp>
          <p:nvGrpSpPr>
            <p:cNvPr id="590" name="Google Shape;590;p6"/>
            <p:cNvGrpSpPr/>
            <p:nvPr/>
          </p:nvGrpSpPr>
          <p:grpSpPr>
            <a:xfrm>
              <a:off x="2706837" y="3287302"/>
              <a:ext cx="166230" cy="166230"/>
              <a:chOff x="2011331" y="3508249"/>
              <a:chExt cx="166230" cy="166230"/>
            </a:xfrm>
          </p:grpSpPr>
          <p:sp>
            <p:nvSpPr>
              <p:cNvPr id="591" name="Google Shape;591;p6"/>
              <p:cNvSpPr/>
              <p:nvPr/>
            </p:nvSpPr>
            <p:spPr>
              <a:xfrm>
                <a:off x="2011331" y="3508249"/>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2062309" y="3559261"/>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3" name="Google Shape;593;p6"/>
          <p:cNvGrpSpPr/>
          <p:nvPr/>
        </p:nvGrpSpPr>
        <p:grpSpPr>
          <a:xfrm rot="5400000">
            <a:off x="-899525" y="698525"/>
            <a:ext cx="2495192" cy="487732"/>
            <a:chOff x="377875" y="2965800"/>
            <a:chExt cx="2495192" cy="487732"/>
          </a:xfrm>
        </p:grpSpPr>
        <p:sp>
          <p:nvSpPr>
            <p:cNvPr id="594" name="Google Shape;594;p6"/>
            <p:cNvSpPr/>
            <p:nvPr/>
          </p:nvSpPr>
          <p:spPr>
            <a:xfrm>
              <a:off x="377875" y="2965800"/>
              <a:ext cx="2351400" cy="341700"/>
            </a:xfrm>
            <a:custGeom>
              <a:avLst/>
              <a:gdLst/>
              <a:ahLst/>
              <a:cxnLst/>
              <a:rect l="l" t="t" r="r" b="b"/>
              <a:pathLst>
                <a:path w="94056" h="13668" extrusionOk="0">
                  <a:moveTo>
                    <a:pt x="0" y="0"/>
                  </a:moveTo>
                  <a:lnTo>
                    <a:pt x="80388" y="0"/>
                  </a:lnTo>
                  <a:lnTo>
                    <a:pt x="94056" y="13668"/>
                  </a:lnTo>
                </a:path>
              </a:pathLst>
            </a:custGeom>
            <a:noFill/>
            <a:ln w="9525" cap="flat" cmpd="sng">
              <a:solidFill>
                <a:schemeClr val="dk1"/>
              </a:solidFill>
              <a:prstDash val="solid"/>
              <a:round/>
              <a:headEnd type="none" w="med" len="med"/>
              <a:tailEnd type="none" w="med" len="med"/>
            </a:ln>
          </p:spPr>
        </p:sp>
        <p:grpSp>
          <p:nvGrpSpPr>
            <p:cNvPr id="595" name="Google Shape;595;p6"/>
            <p:cNvGrpSpPr/>
            <p:nvPr/>
          </p:nvGrpSpPr>
          <p:grpSpPr>
            <a:xfrm>
              <a:off x="2706837" y="3287302"/>
              <a:ext cx="166230" cy="166230"/>
              <a:chOff x="2011331" y="3508249"/>
              <a:chExt cx="166230" cy="166230"/>
            </a:xfrm>
          </p:grpSpPr>
          <p:sp>
            <p:nvSpPr>
              <p:cNvPr id="596" name="Google Shape;596;p6"/>
              <p:cNvSpPr/>
              <p:nvPr/>
            </p:nvSpPr>
            <p:spPr>
              <a:xfrm>
                <a:off x="2011331" y="3508249"/>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2062309" y="3559261"/>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8" name="Google Shape;598;p6"/>
          <p:cNvGrpSpPr/>
          <p:nvPr/>
        </p:nvGrpSpPr>
        <p:grpSpPr>
          <a:xfrm>
            <a:off x="7912409" y="-260012"/>
            <a:ext cx="1595281" cy="1599021"/>
            <a:chOff x="2318175" y="3567725"/>
            <a:chExt cx="383850" cy="384750"/>
          </a:xfrm>
        </p:grpSpPr>
        <p:sp>
          <p:nvSpPr>
            <p:cNvPr id="599" name="Google Shape;599;p6"/>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3"/>
        <p:cNvGrpSpPr/>
        <p:nvPr/>
      </p:nvGrpSpPr>
      <p:grpSpPr>
        <a:xfrm>
          <a:off x="0" y="0"/>
          <a:ext cx="0" cy="0"/>
          <a:chOff x="0" y="0"/>
          <a:chExt cx="0" cy="0"/>
        </a:xfrm>
      </p:grpSpPr>
      <p:grpSp>
        <p:nvGrpSpPr>
          <p:cNvPr id="604" name="Google Shape;604;p7"/>
          <p:cNvGrpSpPr/>
          <p:nvPr/>
        </p:nvGrpSpPr>
        <p:grpSpPr>
          <a:xfrm>
            <a:off x="-33" y="-171"/>
            <a:ext cx="9144027" cy="5143439"/>
            <a:chOff x="4456325" y="4250025"/>
            <a:chExt cx="2179900" cy="1225825"/>
          </a:xfrm>
        </p:grpSpPr>
        <p:sp>
          <p:nvSpPr>
            <p:cNvPr id="605" name="Google Shape;605;p7"/>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7"/>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txBox="1">
            <a:spLocks noGrp="1"/>
          </p:cNvSpPr>
          <p:nvPr>
            <p:ph type="title"/>
          </p:nvPr>
        </p:nvSpPr>
        <p:spPr>
          <a:xfrm>
            <a:off x="713225" y="1442775"/>
            <a:ext cx="3403500" cy="572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7" name="Google Shape;707;p7"/>
          <p:cNvSpPr txBox="1">
            <a:spLocks noGrp="1"/>
          </p:cNvSpPr>
          <p:nvPr>
            <p:ph type="subTitle" idx="1"/>
          </p:nvPr>
        </p:nvSpPr>
        <p:spPr>
          <a:xfrm>
            <a:off x="713225" y="2158025"/>
            <a:ext cx="3403500" cy="183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1600"/>
              </a:spcBef>
              <a:spcAft>
                <a:spcPts val="0"/>
              </a:spcAft>
              <a:buClr>
                <a:srgbClr val="E76A28"/>
              </a:buClr>
              <a:buSzPts val="1200"/>
              <a:buFont typeface="Nunito Light"/>
              <a:buChar char="■"/>
              <a:defRPr/>
            </a:lvl3pPr>
            <a:lvl4pPr lvl="3" algn="ctr" rtl="0">
              <a:lnSpc>
                <a:spcPct val="100000"/>
              </a:lnSpc>
              <a:spcBef>
                <a:spcPts val="1600"/>
              </a:spcBef>
              <a:spcAft>
                <a:spcPts val="0"/>
              </a:spcAft>
              <a:buClr>
                <a:srgbClr val="E76A28"/>
              </a:buClr>
              <a:buSzPts val="12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200"/>
              <a:buFont typeface="Nunito Light"/>
              <a:buChar char="●"/>
              <a:defRPr/>
            </a:lvl7pPr>
            <a:lvl8pPr lvl="7" algn="ctr" rtl="0">
              <a:lnSpc>
                <a:spcPct val="100000"/>
              </a:lnSpc>
              <a:spcBef>
                <a:spcPts val="1600"/>
              </a:spcBef>
              <a:spcAft>
                <a:spcPts val="0"/>
              </a:spcAft>
              <a:buClr>
                <a:srgbClr val="999999"/>
              </a:buClr>
              <a:buSzPts val="12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sp>
        <p:nvSpPr>
          <p:cNvPr id="708" name="Google Shape;708;p7"/>
          <p:cNvSpPr>
            <a:spLocks noGrp="1"/>
          </p:cNvSpPr>
          <p:nvPr>
            <p:ph type="pic" idx="2"/>
          </p:nvPr>
        </p:nvSpPr>
        <p:spPr>
          <a:xfrm>
            <a:off x="4378175" y="539500"/>
            <a:ext cx="4052700" cy="4064400"/>
          </a:xfrm>
          <a:prstGeom prst="rect">
            <a:avLst/>
          </a:prstGeom>
          <a:noFill/>
          <a:ln>
            <a:noFill/>
          </a:ln>
        </p:spPr>
      </p:sp>
      <p:grpSp>
        <p:nvGrpSpPr>
          <p:cNvPr id="709" name="Google Shape;709;p7"/>
          <p:cNvGrpSpPr/>
          <p:nvPr/>
        </p:nvGrpSpPr>
        <p:grpSpPr>
          <a:xfrm>
            <a:off x="7633134" y="95163"/>
            <a:ext cx="1595281" cy="1599021"/>
            <a:chOff x="2318175" y="3567725"/>
            <a:chExt cx="383850" cy="384750"/>
          </a:xfrm>
        </p:grpSpPr>
        <p:sp>
          <p:nvSpPr>
            <p:cNvPr id="710" name="Google Shape;710;p7"/>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14"/>
        <p:cNvGrpSpPr/>
        <p:nvPr/>
      </p:nvGrpSpPr>
      <p:grpSpPr>
        <a:xfrm>
          <a:off x="0" y="0"/>
          <a:ext cx="0" cy="0"/>
          <a:chOff x="0" y="0"/>
          <a:chExt cx="0" cy="0"/>
        </a:xfrm>
      </p:grpSpPr>
      <p:grpSp>
        <p:nvGrpSpPr>
          <p:cNvPr id="715" name="Google Shape;715;p8"/>
          <p:cNvGrpSpPr/>
          <p:nvPr/>
        </p:nvGrpSpPr>
        <p:grpSpPr>
          <a:xfrm>
            <a:off x="-33" y="-171"/>
            <a:ext cx="9144027" cy="5143439"/>
            <a:chOff x="4456325" y="4250025"/>
            <a:chExt cx="2179900" cy="1225825"/>
          </a:xfrm>
        </p:grpSpPr>
        <p:sp>
          <p:nvSpPr>
            <p:cNvPr id="716" name="Google Shape;716;p8"/>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6" name="Google Shape;816;p8"/>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8"/>
        <p:cNvGrpSpPr/>
        <p:nvPr/>
      </p:nvGrpSpPr>
      <p:grpSpPr>
        <a:xfrm>
          <a:off x="0" y="0"/>
          <a:ext cx="0" cy="0"/>
          <a:chOff x="0" y="0"/>
          <a:chExt cx="0" cy="0"/>
        </a:xfrm>
      </p:grpSpPr>
      <p:grpSp>
        <p:nvGrpSpPr>
          <p:cNvPr id="819" name="Google Shape;819;p9"/>
          <p:cNvGrpSpPr/>
          <p:nvPr/>
        </p:nvGrpSpPr>
        <p:grpSpPr>
          <a:xfrm>
            <a:off x="-33" y="-171"/>
            <a:ext cx="9144027" cy="5143439"/>
            <a:chOff x="4456325" y="4250025"/>
            <a:chExt cx="2179900" cy="1225825"/>
          </a:xfrm>
        </p:grpSpPr>
        <p:sp>
          <p:nvSpPr>
            <p:cNvPr id="820" name="Google Shape;820;p9"/>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9"/>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22" name="Google Shape;92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3"/>
        <p:cNvGrpSpPr/>
        <p:nvPr/>
      </p:nvGrpSpPr>
      <p:grpSpPr>
        <a:xfrm>
          <a:off x="0" y="0"/>
          <a:ext cx="0" cy="0"/>
          <a:chOff x="0" y="0"/>
          <a:chExt cx="0" cy="0"/>
        </a:xfrm>
      </p:grpSpPr>
      <p:grpSp>
        <p:nvGrpSpPr>
          <p:cNvPr id="924" name="Google Shape;924;p10"/>
          <p:cNvGrpSpPr/>
          <p:nvPr/>
        </p:nvGrpSpPr>
        <p:grpSpPr>
          <a:xfrm>
            <a:off x="-33" y="-171"/>
            <a:ext cx="9144027" cy="5143439"/>
            <a:chOff x="4456325" y="4250025"/>
            <a:chExt cx="2179900" cy="1225825"/>
          </a:xfrm>
        </p:grpSpPr>
        <p:sp>
          <p:nvSpPr>
            <p:cNvPr id="925" name="Google Shape;925;p10"/>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0"/>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0"/>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0"/>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0"/>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0"/>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0"/>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0"/>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0"/>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0"/>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0"/>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0"/>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0"/>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0"/>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0"/>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0"/>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0"/>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0"/>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0"/>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0"/>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0"/>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0"/>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0"/>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0"/>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0"/>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0"/>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0"/>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0"/>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0"/>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0"/>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0"/>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0"/>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0"/>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0"/>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0"/>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0"/>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0"/>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0"/>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0"/>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0"/>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0"/>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0"/>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0"/>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0"/>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0"/>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0"/>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0"/>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0"/>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0"/>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0"/>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0"/>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0"/>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0"/>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0"/>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0"/>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0"/>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0"/>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0"/>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0"/>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0"/>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0"/>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0"/>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0"/>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0"/>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0"/>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0"/>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0"/>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0"/>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0"/>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0"/>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0"/>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0"/>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0"/>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0"/>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0"/>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0"/>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0"/>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0"/>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0"/>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0"/>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0"/>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0"/>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0"/>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0"/>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0"/>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0"/>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0"/>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0"/>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5" name="Google Shape;1025;p10"/>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0"/>
          <p:cNvSpPr txBox="1">
            <a:spLocks noGrp="1"/>
          </p:cNvSpPr>
          <p:nvPr>
            <p:ph type="title"/>
          </p:nvPr>
        </p:nvSpPr>
        <p:spPr>
          <a:xfrm>
            <a:off x="720000" y="4014450"/>
            <a:ext cx="7704000" cy="572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7"/>
        <p:cNvGrpSpPr/>
        <p:nvPr/>
      </p:nvGrpSpPr>
      <p:grpSpPr>
        <a:xfrm>
          <a:off x="0" y="0"/>
          <a:ext cx="0" cy="0"/>
          <a:chOff x="0" y="0"/>
          <a:chExt cx="0" cy="0"/>
        </a:xfrm>
      </p:grpSpPr>
      <p:grpSp>
        <p:nvGrpSpPr>
          <p:cNvPr id="1028" name="Google Shape;1028;p11"/>
          <p:cNvGrpSpPr/>
          <p:nvPr/>
        </p:nvGrpSpPr>
        <p:grpSpPr>
          <a:xfrm>
            <a:off x="-33" y="-171"/>
            <a:ext cx="9144027" cy="5143439"/>
            <a:chOff x="4456325" y="4250025"/>
            <a:chExt cx="2179900" cy="1225825"/>
          </a:xfrm>
        </p:grpSpPr>
        <p:sp>
          <p:nvSpPr>
            <p:cNvPr id="1029" name="Google Shape;1029;p11"/>
            <p:cNvSpPr/>
            <p:nvPr/>
          </p:nvSpPr>
          <p:spPr>
            <a:xfrm>
              <a:off x="4456925" y="42773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4456925" y="43096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4456925" y="4342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4456925" y="43743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a:off x="4456925" y="44066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4456925" y="4439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4456925" y="44714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4456925" y="45037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4456925" y="45361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4456925" y="45685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4456925" y="46008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4456925" y="463317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4456925" y="46655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4456925" y="46979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4456925" y="473025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4456925" y="476262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4456925" y="479500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4456925" y="482730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4456925" y="4859675"/>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4456925" y="489205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456925" y="49243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4456925" y="4956750"/>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4456925" y="49891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4456925" y="5021475"/>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4456925" y="5053800"/>
              <a:ext cx="2179025" cy="625"/>
            </a:xfrm>
            <a:custGeom>
              <a:avLst/>
              <a:gdLst/>
              <a:ahLst/>
              <a:cxnLst/>
              <a:rect l="l" t="t" r="r" b="b"/>
              <a:pathLst>
                <a:path w="87161" h="25" extrusionOk="0">
                  <a:moveTo>
                    <a:pt x="0" y="1"/>
                  </a:moveTo>
                  <a:lnTo>
                    <a:pt x="0" y="24"/>
                  </a:lnTo>
                  <a:lnTo>
                    <a:pt x="87161" y="24"/>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4456925" y="508617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4456925" y="5118550"/>
              <a:ext cx="2179025" cy="575"/>
            </a:xfrm>
            <a:custGeom>
              <a:avLst/>
              <a:gdLst/>
              <a:ahLst/>
              <a:cxnLst/>
              <a:rect l="l" t="t" r="r" b="b"/>
              <a:pathLst>
                <a:path w="87161" h="23"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4456925" y="5150875"/>
              <a:ext cx="2179025" cy="600"/>
            </a:xfrm>
            <a:custGeom>
              <a:avLst/>
              <a:gdLst/>
              <a:ahLst/>
              <a:cxnLst/>
              <a:rect l="l" t="t" r="r" b="b"/>
              <a:pathLst>
                <a:path w="87161" h="24"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4456925" y="5183225"/>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4456925" y="5215600"/>
              <a:ext cx="2179025" cy="575"/>
            </a:xfrm>
            <a:custGeom>
              <a:avLst/>
              <a:gdLst/>
              <a:ahLst/>
              <a:cxnLst/>
              <a:rect l="l" t="t" r="r" b="b"/>
              <a:pathLst>
                <a:path w="87161" h="23" extrusionOk="0">
                  <a:moveTo>
                    <a:pt x="0" y="1"/>
                  </a:moveTo>
                  <a:lnTo>
                    <a:pt x="0" y="23"/>
                  </a:lnTo>
                  <a:lnTo>
                    <a:pt x="87161" y="23"/>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4456925" y="524797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4456925" y="5280300"/>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4456925" y="5312675"/>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4456925" y="5345050"/>
              <a:ext cx="2179025" cy="550"/>
            </a:xfrm>
            <a:custGeom>
              <a:avLst/>
              <a:gdLst/>
              <a:ahLst/>
              <a:cxnLst/>
              <a:rect l="l" t="t" r="r" b="b"/>
              <a:pathLst>
                <a:path w="87161" h="22" extrusionOk="0">
                  <a:moveTo>
                    <a:pt x="0" y="0"/>
                  </a:moveTo>
                  <a:lnTo>
                    <a:pt x="0" y="22"/>
                  </a:lnTo>
                  <a:lnTo>
                    <a:pt x="87161" y="22"/>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4456925" y="5377350"/>
              <a:ext cx="2179025" cy="625"/>
            </a:xfrm>
            <a:custGeom>
              <a:avLst/>
              <a:gdLst/>
              <a:ahLst/>
              <a:cxnLst/>
              <a:rect l="l" t="t" r="r" b="b"/>
              <a:pathLst>
                <a:path w="87161" h="25" extrusionOk="0">
                  <a:moveTo>
                    <a:pt x="0" y="1"/>
                  </a:moveTo>
                  <a:lnTo>
                    <a:pt x="0" y="25"/>
                  </a:lnTo>
                  <a:lnTo>
                    <a:pt x="87161" y="25"/>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4456925" y="5409725"/>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4456925" y="5442100"/>
              <a:ext cx="2179025" cy="575"/>
            </a:xfrm>
            <a:custGeom>
              <a:avLst/>
              <a:gdLst/>
              <a:ahLst/>
              <a:cxnLst/>
              <a:rect l="l" t="t" r="r" b="b"/>
              <a:pathLst>
                <a:path w="87161" h="23" extrusionOk="0">
                  <a:moveTo>
                    <a:pt x="0" y="1"/>
                  </a:moveTo>
                  <a:lnTo>
                    <a:pt x="0" y="22"/>
                  </a:lnTo>
                  <a:lnTo>
                    <a:pt x="87161" y="22"/>
                  </a:lnTo>
                  <a:lnTo>
                    <a:pt x="87161"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4456925" y="5474425"/>
              <a:ext cx="2179025" cy="625"/>
            </a:xfrm>
            <a:custGeom>
              <a:avLst/>
              <a:gdLst/>
              <a:ahLst/>
              <a:cxnLst/>
              <a:rect l="l" t="t" r="r" b="b"/>
              <a:pathLst>
                <a:path w="87161" h="25" extrusionOk="0">
                  <a:moveTo>
                    <a:pt x="0" y="0"/>
                  </a:moveTo>
                  <a:lnTo>
                    <a:pt x="0" y="24"/>
                  </a:lnTo>
                  <a:lnTo>
                    <a:pt x="87161" y="24"/>
                  </a:lnTo>
                  <a:lnTo>
                    <a:pt x="87161" y="0"/>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57783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5814100"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58498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588557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59213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595705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59927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60285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60642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609997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61357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61714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62071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624290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62786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63143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63501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63858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642152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6457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649300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652872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6564475"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66002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6635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7427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57069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56712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56354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55997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55640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5528275"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549255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54568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542107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53853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534962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5313875"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
            <p:cNvSpPr/>
            <p:nvPr/>
          </p:nvSpPr>
          <p:spPr>
            <a:xfrm>
              <a:off x="52781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52424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5206675" y="4250025"/>
              <a:ext cx="625" cy="1225825"/>
            </a:xfrm>
            <a:custGeom>
              <a:avLst/>
              <a:gdLst/>
              <a:ahLst/>
              <a:cxnLst/>
              <a:rect l="l" t="t" r="r" b="b"/>
              <a:pathLst>
                <a:path w="25" h="49033" extrusionOk="0">
                  <a:moveTo>
                    <a:pt x="1" y="1"/>
                  </a:moveTo>
                  <a:lnTo>
                    <a:pt x="1"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5170950"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513520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50995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5063800"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5028075"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49923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49566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49208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4885125"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48494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4813650" y="4250025"/>
              <a:ext cx="575" cy="1225825"/>
            </a:xfrm>
            <a:custGeom>
              <a:avLst/>
              <a:gdLst/>
              <a:ahLst/>
              <a:cxnLst/>
              <a:rect l="l" t="t" r="r" b="b"/>
              <a:pathLst>
                <a:path w="23" h="49033" extrusionOk="0">
                  <a:moveTo>
                    <a:pt x="1" y="1"/>
                  </a:moveTo>
                  <a:lnTo>
                    <a:pt x="1" y="49033"/>
                  </a:lnTo>
                  <a:lnTo>
                    <a:pt x="23" y="49033"/>
                  </a:lnTo>
                  <a:lnTo>
                    <a:pt x="23"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4777925" y="4250025"/>
              <a:ext cx="575" cy="1225825"/>
            </a:xfrm>
            <a:custGeom>
              <a:avLst/>
              <a:gdLst/>
              <a:ahLst/>
              <a:cxnLst/>
              <a:rect l="l" t="t" r="r" b="b"/>
              <a:pathLst>
                <a:path w="23"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474220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47064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46707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4635000" y="4250025"/>
              <a:ext cx="600" cy="1225825"/>
            </a:xfrm>
            <a:custGeom>
              <a:avLst/>
              <a:gdLst/>
              <a:ahLst/>
              <a:cxnLst/>
              <a:rect l="l" t="t" r="r" b="b"/>
              <a:pathLst>
                <a:path w="24"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4599250" y="4250025"/>
              <a:ext cx="625" cy="1225825"/>
            </a:xfrm>
            <a:custGeom>
              <a:avLst/>
              <a:gdLst/>
              <a:ahLst/>
              <a:cxnLst/>
              <a:rect l="l" t="t" r="r" b="b"/>
              <a:pathLst>
                <a:path w="25" h="49033" extrusionOk="0">
                  <a:moveTo>
                    <a:pt x="1" y="1"/>
                  </a:moveTo>
                  <a:lnTo>
                    <a:pt x="1" y="49033"/>
                  </a:lnTo>
                  <a:lnTo>
                    <a:pt x="25" y="49033"/>
                  </a:lnTo>
                  <a:lnTo>
                    <a:pt x="25"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45635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4527850" y="4250025"/>
              <a:ext cx="550" cy="1225825"/>
            </a:xfrm>
            <a:custGeom>
              <a:avLst/>
              <a:gdLst/>
              <a:ahLst/>
              <a:cxnLst/>
              <a:rect l="l" t="t" r="r" b="b"/>
              <a:pathLst>
                <a:path w="22" h="49033" extrusionOk="0">
                  <a:moveTo>
                    <a:pt x="0" y="1"/>
                  </a:moveTo>
                  <a:lnTo>
                    <a:pt x="0"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4492100" y="4250025"/>
              <a:ext cx="575" cy="1225825"/>
            </a:xfrm>
            <a:custGeom>
              <a:avLst/>
              <a:gdLst/>
              <a:ahLst/>
              <a:cxnLst/>
              <a:rect l="l" t="t" r="r" b="b"/>
              <a:pathLst>
                <a:path w="23" h="49033" extrusionOk="0">
                  <a:moveTo>
                    <a:pt x="1" y="1"/>
                  </a:moveTo>
                  <a:lnTo>
                    <a:pt x="1" y="49033"/>
                  </a:lnTo>
                  <a:lnTo>
                    <a:pt x="22" y="49033"/>
                  </a:lnTo>
                  <a:lnTo>
                    <a:pt x="22"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4456325" y="4250025"/>
              <a:ext cx="625" cy="1225825"/>
            </a:xfrm>
            <a:custGeom>
              <a:avLst/>
              <a:gdLst/>
              <a:ahLst/>
              <a:cxnLst/>
              <a:rect l="l" t="t" r="r" b="b"/>
              <a:pathLst>
                <a:path w="25" h="49033" extrusionOk="0">
                  <a:moveTo>
                    <a:pt x="0" y="1"/>
                  </a:moveTo>
                  <a:lnTo>
                    <a:pt x="0" y="49033"/>
                  </a:lnTo>
                  <a:lnTo>
                    <a:pt x="24" y="49033"/>
                  </a:lnTo>
                  <a:lnTo>
                    <a:pt x="24" y="1"/>
                  </a:lnTo>
                  <a:close/>
                </a:path>
              </a:pathLst>
            </a:custGeom>
            <a:solidFill>
              <a:srgbClr val="3E5770">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9" name="Google Shape;1129;p11"/>
          <p:cNvSpPr/>
          <p:nvPr/>
        </p:nvSpPr>
        <p:spPr>
          <a:xfrm>
            <a:off x="305100" y="251175"/>
            <a:ext cx="8534700" cy="461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txBox="1">
            <a:spLocks noGrp="1"/>
          </p:cNvSpPr>
          <p:nvPr>
            <p:ph type="title" hasCustomPrompt="1"/>
          </p:nvPr>
        </p:nvSpPr>
        <p:spPr>
          <a:xfrm>
            <a:off x="2697231" y="1530400"/>
            <a:ext cx="5742600" cy="1431600"/>
          </a:xfrm>
          <a:prstGeom prst="rect">
            <a:avLst/>
          </a:pr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73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31" name="Google Shape;1131;p11"/>
          <p:cNvSpPr txBox="1">
            <a:spLocks noGrp="1"/>
          </p:cNvSpPr>
          <p:nvPr>
            <p:ph type="subTitle" idx="1"/>
          </p:nvPr>
        </p:nvSpPr>
        <p:spPr>
          <a:xfrm>
            <a:off x="2697150" y="3068375"/>
            <a:ext cx="57426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132" name="Google Shape;1132;p11"/>
          <p:cNvGrpSpPr/>
          <p:nvPr/>
        </p:nvGrpSpPr>
        <p:grpSpPr>
          <a:xfrm>
            <a:off x="-596241" y="-600787"/>
            <a:ext cx="1595281" cy="1599021"/>
            <a:chOff x="2318175" y="3567725"/>
            <a:chExt cx="383850" cy="384750"/>
          </a:xfrm>
        </p:grpSpPr>
        <p:sp>
          <p:nvSpPr>
            <p:cNvPr id="1133" name="Google Shape;1133;p11"/>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11"/>
          <p:cNvGrpSpPr/>
          <p:nvPr/>
        </p:nvGrpSpPr>
        <p:grpSpPr>
          <a:xfrm>
            <a:off x="4706533" y="3459285"/>
            <a:ext cx="2372231" cy="2377793"/>
            <a:chOff x="2318175" y="3567725"/>
            <a:chExt cx="383850" cy="384750"/>
          </a:xfrm>
        </p:grpSpPr>
        <p:sp>
          <p:nvSpPr>
            <p:cNvPr id="1138" name="Google Shape;1138;p11"/>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E5770">
                <a:alpha val="69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2" name="Google Shape;1142;p11"/>
          <p:cNvGrpSpPr/>
          <p:nvPr/>
        </p:nvGrpSpPr>
        <p:grpSpPr>
          <a:xfrm rot="5400000">
            <a:off x="8110192" y="305669"/>
            <a:ext cx="641175" cy="557825"/>
            <a:chOff x="1232875" y="3633550"/>
            <a:chExt cx="641175" cy="557825"/>
          </a:xfrm>
        </p:grpSpPr>
        <p:sp>
          <p:nvSpPr>
            <p:cNvPr id="1143" name="Google Shape;1143;p11"/>
            <p:cNvSpPr/>
            <p:nvPr/>
          </p:nvSpPr>
          <p:spPr>
            <a:xfrm>
              <a:off x="1232875" y="3633550"/>
              <a:ext cx="51750" cy="51800"/>
            </a:xfrm>
            <a:custGeom>
              <a:avLst/>
              <a:gdLst/>
              <a:ahLst/>
              <a:cxnLst/>
              <a:rect l="l" t="t" r="r" b="b"/>
              <a:pathLst>
                <a:path w="2070"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1232875" y="3760050"/>
              <a:ext cx="51750" cy="51825"/>
            </a:xfrm>
            <a:custGeom>
              <a:avLst/>
              <a:gdLst/>
              <a:ahLst/>
              <a:cxnLst/>
              <a:rect l="l" t="t" r="r" b="b"/>
              <a:pathLst>
                <a:path w="2070"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1232875" y="3886575"/>
              <a:ext cx="51750" cy="51800"/>
            </a:xfrm>
            <a:custGeom>
              <a:avLst/>
              <a:gdLst/>
              <a:ahLst/>
              <a:cxnLst/>
              <a:rect l="l" t="t" r="r" b="b"/>
              <a:pathLst>
                <a:path w="2070" h="2072" extrusionOk="0">
                  <a:moveTo>
                    <a:pt x="1" y="0"/>
                  </a:moveTo>
                  <a:lnTo>
                    <a:pt x="1"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1232875" y="40130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1232875" y="4139575"/>
              <a:ext cx="51750" cy="51800"/>
            </a:xfrm>
            <a:custGeom>
              <a:avLst/>
              <a:gdLst/>
              <a:ahLst/>
              <a:cxnLst/>
              <a:rect l="l" t="t" r="r" b="b"/>
              <a:pathLst>
                <a:path w="2070" h="2072" extrusionOk="0">
                  <a:moveTo>
                    <a:pt x="1" y="0"/>
                  </a:moveTo>
                  <a:lnTo>
                    <a:pt x="1" y="2072"/>
                  </a:lnTo>
                  <a:lnTo>
                    <a:pt x="2070" y="2072"/>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1350775" y="3633550"/>
              <a:ext cx="51750" cy="51800"/>
            </a:xfrm>
            <a:custGeom>
              <a:avLst/>
              <a:gdLst/>
              <a:ahLst/>
              <a:cxnLst/>
              <a:rect l="l" t="t" r="r" b="b"/>
              <a:pathLst>
                <a:path w="2070" h="2072"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1350775" y="3760050"/>
              <a:ext cx="51750" cy="51825"/>
            </a:xfrm>
            <a:custGeom>
              <a:avLst/>
              <a:gdLst/>
              <a:ahLst/>
              <a:cxnLst/>
              <a:rect l="l" t="t" r="r" b="b"/>
              <a:pathLst>
                <a:path w="2070" h="2073" extrusionOk="0">
                  <a:moveTo>
                    <a:pt x="0" y="1"/>
                  </a:moveTo>
                  <a:lnTo>
                    <a:pt x="0" y="2072"/>
                  </a:lnTo>
                  <a:lnTo>
                    <a:pt x="2069" y="2072"/>
                  </a:lnTo>
                  <a:lnTo>
                    <a:pt x="2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1350775" y="3886575"/>
              <a:ext cx="51750" cy="51800"/>
            </a:xfrm>
            <a:custGeom>
              <a:avLst/>
              <a:gdLst/>
              <a:ahLst/>
              <a:cxnLst/>
              <a:rect l="l" t="t" r="r" b="b"/>
              <a:pathLst>
                <a:path w="2070" h="2072" extrusionOk="0">
                  <a:moveTo>
                    <a:pt x="0" y="0"/>
                  </a:moveTo>
                  <a:lnTo>
                    <a:pt x="0" y="2071"/>
                  </a:lnTo>
                  <a:lnTo>
                    <a:pt x="2069" y="2071"/>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1350775" y="4013075"/>
              <a:ext cx="51750" cy="51800"/>
            </a:xfrm>
            <a:custGeom>
              <a:avLst/>
              <a:gdLst/>
              <a:ahLst/>
              <a:cxnLst/>
              <a:rect l="l" t="t" r="r" b="b"/>
              <a:pathLst>
                <a:path w="2070" h="2072" extrusionOk="0">
                  <a:moveTo>
                    <a:pt x="0" y="0"/>
                  </a:moveTo>
                  <a:lnTo>
                    <a:pt x="0" y="2072"/>
                  </a:lnTo>
                  <a:lnTo>
                    <a:pt x="2069" y="2072"/>
                  </a:lnTo>
                  <a:lnTo>
                    <a:pt x="2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1468650" y="3633550"/>
              <a:ext cx="51750" cy="51800"/>
            </a:xfrm>
            <a:custGeom>
              <a:avLst/>
              <a:gdLst/>
              <a:ahLst/>
              <a:cxnLst/>
              <a:rect l="l" t="t" r="r" b="b"/>
              <a:pathLst>
                <a:path w="2070" h="2072"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1468650" y="3760050"/>
              <a:ext cx="51750" cy="51825"/>
            </a:xfrm>
            <a:custGeom>
              <a:avLst/>
              <a:gdLst/>
              <a:ahLst/>
              <a:cxnLst/>
              <a:rect l="l" t="t" r="r" b="b"/>
              <a:pathLst>
                <a:path w="2070" h="2073" extrusionOk="0">
                  <a:moveTo>
                    <a:pt x="0" y="1"/>
                  </a:moveTo>
                  <a:lnTo>
                    <a:pt x="0"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1468650" y="3886575"/>
              <a:ext cx="51750" cy="51800"/>
            </a:xfrm>
            <a:custGeom>
              <a:avLst/>
              <a:gdLst/>
              <a:ahLst/>
              <a:cxnLst/>
              <a:rect l="l" t="t" r="r" b="b"/>
              <a:pathLst>
                <a:path w="2070" h="2072" extrusionOk="0">
                  <a:moveTo>
                    <a:pt x="0" y="0"/>
                  </a:moveTo>
                  <a:lnTo>
                    <a:pt x="0" y="2071"/>
                  </a:lnTo>
                  <a:lnTo>
                    <a:pt x="2070" y="2071"/>
                  </a:lnTo>
                  <a:lnTo>
                    <a:pt x="20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1586525" y="3633550"/>
              <a:ext cx="51775" cy="51800"/>
            </a:xfrm>
            <a:custGeom>
              <a:avLst/>
              <a:gdLst/>
              <a:ahLst/>
              <a:cxnLst/>
              <a:rect l="l" t="t" r="r" b="b"/>
              <a:pathLst>
                <a:path w="2071" h="2072"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1822250" y="3633550"/>
              <a:ext cx="51800" cy="51800"/>
            </a:xfrm>
            <a:custGeom>
              <a:avLst/>
              <a:gdLst/>
              <a:ahLst/>
              <a:cxnLst/>
              <a:rect l="l" t="t" r="r" b="b"/>
              <a:pathLst>
                <a:path w="2072" h="2072" extrusionOk="0">
                  <a:moveTo>
                    <a:pt x="0" y="1"/>
                  </a:moveTo>
                  <a:lnTo>
                    <a:pt x="0" y="2072"/>
                  </a:lnTo>
                  <a:lnTo>
                    <a:pt x="2072" y="2072"/>
                  </a:lnTo>
                  <a:lnTo>
                    <a:pt x="20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1586525" y="3760050"/>
              <a:ext cx="51775" cy="51825"/>
            </a:xfrm>
            <a:custGeom>
              <a:avLst/>
              <a:gdLst/>
              <a:ahLst/>
              <a:cxnLst/>
              <a:rect l="l" t="t" r="r" b="b"/>
              <a:pathLst>
                <a:path w="2071" h="2073" extrusionOk="0">
                  <a:moveTo>
                    <a:pt x="1" y="1"/>
                  </a:moveTo>
                  <a:lnTo>
                    <a:pt x="1" y="2072"/>
                  </a:lnTo>
                  <a:lnTo>
                    <a:pt x="2070" y="2072"/>
                  </a:lnTo>
                  <a:lnTo>
                    <a:pt x="2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1704375" y="3633550"/>
              <a:ext cx="51800" cy="51800"/>
            </a:xfrm>
            <a:custGeom>
              <a:avLst/>
              <a:gdLst/>
              <a:ahLst/>
              <a:cxnLst/>
              <a:rect l="l" t="t" r="r" b="b"/>
              <a:pathLst>
                <a:path w="2072" h="2072"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1704375" y="3760050"/>
              <a:ext cx="51800" cy="51825"/>
            </a:xfrm>
            <a:custGeom>
              <a:avLst/>
              <a:gdLst/>
              <a:ahLst/>
              <a:cxnLst/>
              <a:rect l="l" t="t" r="r" b="b"/>
              <a:pathLst>
                <a:path w="2072" h="2073" extrusionOk="0">
                  <a:moveTo>
                    <a:pt x="0" y="1"/>
                  </a:moveTo>
                  <a:lnTo>
                    <a:pt x="0" y="2072"/>
                  </a:lnTo>
                  <a:lnTo>
                    <a:pt x="2071" y="2072"/>
                  </a:lnTo>
                  <a:lnTo>
                    <a:pt x="20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1"/>
          <p:cNvGrpSpPr/>
          <p:nvPr/>
        </p:nvGrpSpPr>
        <p:grpSpPr>
          <a:xfrm>
            <a:off x="5730842" y="4604012"/>
            <a:ext cx="2362602" cy="838913"/>
            <a:chOff x="1181525" y="4444275"/>
            <a:chExt cx="782500" cy="277850"/>
          </a:xfrm>
        </p:grpSpPr>
        <p:sp>
          <p:nvSpPr>
            <p:cNvPr id="1161" name="Google Shape;1161;p11"/>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1688850" y="4444275"/>
              <a:ext cx="148325" cy="277850"/>
            </a:xfrm>
            <a:custGeom>
              <a:avLst/>
              <a:gdLst/>
              <a:ahLst/>
              <a:cxnLst/>
              <a:rect l="l" t="t" r="r" b="b"/>
              <a:pathLst>
                <a:path w="5933"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1815675" y="4444275"/>
              <a:ext cx="148350" cy="277850"/>
            </a:xfrm>
            <a:custGeom>
              <a:avLst/>
              <a:gdLst/>
              <a:ahLst/>
              <a:cxnLst/>
              <a:rect l="l" t="t" r="r" b="b"/>
              <a:pathLst>
                <a:path w="5934" h="11114" extrusionOk="0">
                  <a:moveTo>
                    <a:pt x="3209" y="0"/>
                  </a:moveTo>
                  <a:lnTo>
                    <a:pt x="1" y="5557"/>
                  </a:lnTo>
                  <a:lnTo>
                    <a:pt x="3209" y="11114"/>
                  </a:lnTo>
                  <a:lnTo>
                    <a:pt x="5933" y="11114"/>
                  </a:lnTo>
                  <a:lnTo>
                    <a:pt x="2725" y="5557"/>
                  </a:lnTo>
                  <a:lnTo>
                    <a:pt x="5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zeret Mono"/>
              <a:buNone/>
              <a:defRPr sz="3500" b="1">
                <a:solidFill>
                  <a:schemeClr val="dk1"/>
                </a:solidFill>
                <a:latin typeface="Azeret Mono"/>
                <a:ea typeface="Azeret Mono"/>
                <a:cs typeface="Azeret Mono"/>
                <a:sym typeface="Azeret Mono"/>
              </a:defRPr>
            </a:lvl1pPr>
            <a:lvl2pPr lvl="1"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1600"/>
              </a:spcBef>
              <a:spcAft>
                <a:spcPts val="160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hyperlink" Target="https://global3d.pl/2744-large_default/-original-prusa-mk4-3d-printer.jpg"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hyperlink" Target="https://sbirky.ngprague.cz/images/diela/NG./20/CZE_NG.P_7971/CZE_NG.P_7971.jpeg" TargetMode="External"/><Relationship Id="rId5" Type="http://schemas.openxmlformats.org/officeDocument/2006/relationships/hyperlink" Target="https://smvkt.com/cdn/shop/files/Meta-quest2-2.webp?v=1717486837" TargetMode="External"/><Relationship Id="rId4" Type="http://schemas.openxmlformats.org/officeDocument/2006/relationships/hyperlink" Target="https://cdn.help.prusa3d.com/wp-content/uploads/2023/09/0744742fc09f4ae5e95926553e5f8098.png" TargetMode="Externa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galerie.wz.c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4.xml"/><Relationship Id="rId7" Type="http://schemas.openxmlformats.org/officeDocument/2006/relationships/hyperlink" Target="http://drive.google.com/file/d/1n2ZUMKY4yIMnRAa9R8mWY3tzhgw55f-i/view"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6"/>
        <p:cNvGrpSpPr/>
        <p:nvPr/>
      </p:nvGrpSpPr>
      <p:grpSpPr>
        <a:xfrm>
          <a:off x="0" y="0"/>
          <a:ext cx="0" cy="0"/>
          <a:chOff x="0" y="0"/>
          <a:chExt cx="0" cy="0"/>
        </a:xfrm>
      </p:grpSpPr>
      <p:sp>
        <p:nvSpPr>
          <p:cNvPr id="2797" name="Google Shape;2797;p26"/>
          <p:cNvSpPr txBox="1">
            <a:spLocks noGrp="1"/>
          </p:cNvSpPr>
          <p:nvPr>
            <p:ph type="ctrTitle"/>
          </p:nvPr>
        </p:nvSpPr>
        <p:spPr>
          <a:xfrm>
            <a:off x="970731" y="447617"/>
            <a:ext cx="4574543" cy="15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cs" sz="5000" dirty="0"/>
              <a:t>Digitální sochařství</a:t>
            </a:r>
            <a:endParaRPr sz="3500" dirty="0">
              <a:solidFill>
                <a:schemeClr val="accent5"/>
              </a:solidFill>
            </a:endParaRPr>
          </a:p>
        </p:txBody>
      </p:sp>
      <p:sp>
        <p:nvSpPr>
          <p:cNvPr id="2798" name="Google Shape;2798;p26"/>
          <p:cNvSpPr txBox="1">
            <a:spLocks noGrp="1"/>
          </p:cNvSpPr>
          <p:nvPr>
            <p:ph type="subTitle" idx="1"/>
          </p:nvPr>
        </p:nvSpPr>
        <p:spPr>
          <a:xfrm>
            <a:off x="612071" y="2267639"/>
            <a:ext cx="4628575" cy="1133703"/>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cs" sz="2400" dirty="0">
                <a:latin typeface="Azeret Mono" panose="020B0604020202020204" charset="-18"/>
                <a:cs typeface="Azeret Mono" panose="020B0604020202020204" charset="-18"/>
              </a:rPr>
              <a:t>Projekt </a:t>
            </a:r>
          </a:p>
          <a:p>
            <a:pPr marL="0" lvl="0" indent="0" algn="ctr" rtl="0">
              <a:spcBef>
                <a:spcPts val="600"/>
              </a:spcBef>
              <a:spcAft>
                <a:spcPts val="0"/>
              </a:spcAft>
              <a:buNone/>
            </a:pPr>
            <a:r>
              <a:rPr lang="cs" sz="2400" dirty="0">
                <a:latin typeface="Azeret Mono" panose="020B0604020202020204" charset="-18"/>
                <a:cs typeface="Azeret Mono" panose="020B0604020202020204" charset="-18"/>
              </a:rPr>
              <a:t>Gymnázia Arabská </a:t>
            </a:r>
          </a:p>
          <a:p>
            <a:pPr marL="0" lvl="0" indent="0" algn="ctr" rtl="0">
              <a:spcBef>
                <a:spcPts val="600"/>
              </a:spcBef>
              <a:spcAft>
                <a:spcPts val="0"/>
              </a:spcAft>
              <a:buNone/>
            </a:pPr>
            <a:r>
              <a:rPr lang="cs" sz="2400" dirty="0">
                <a:latin typeface="Azeret Mono" panose="020B0604020202020204" charset="-18"/>
                <a:cs typeface="Azeret Mono" panose="020B0604020202020204" charset="-18"/>
              </a:rPr>
              <a:t>2025</a:t>
            </a:r>
            <a:endParaRPr sz="2400" dirty="0">
              <a:latin typeface="Azeret Mono" panose="020B0604020202020204" charset="-18"/>
              <a:cs typeface="Azeret Mono" panose="020B0604020202020204" charset="-18"/>
            </a:endParaRPr>
          </a:p>
        </p:txBody>
      </p:sp>
      <p:grpSp>
        <p:nvGrpSpPr>
          <p:cNvPr id="2933" name="Google Shape;2933;p26"/>
          <p:cNvGrpSpPr/>
          <p:nvPr/>
        </p:nvGrpSpPr>
        <p:grpSpPr>
          <a:xfrm rot="10800000">
            <a:off x="617305" y="2717330"/>
            <a:ext cx="528825" cy="277850"/>
            <a:chOff x="1181525" y="4444275"/>
            <a:chExt cx="528825" cy="277850"/>
          </a:xfrm>
          <a:solidFill>
            <a:srgbClr val="EF7230"/>
          </a:solidFill>
        </p:grpSpPr>
        <p:sp>
          <p:nvSpPr>
            <p:cNvPr id="2934" name="Google Shape;2934;p26"/>
            <p:cNvSpPr/>
            <p:nvPr/>
          </p:nvSpPr>
          <p:spPr>
            <a:xfrm>
              <a:off x="1435200" y="4444275"/>
              <a:ext cx="148325" cy="277850"/>
            </a:xfrm>
            <a:custGeom>
              <a:avLst/>
              <a:gdLst/>
              <a:ahLst/>
              <a:cxnLst/>
              <a:rect l="l" t="t" r="r" b="b"/>
              <a:pathLst>
                <a:path w="5933" h="11114" extrusionOk="0">
                  <a:moveTo>
                    <a:pt x="3208" y="0"/>
                  </a:moveTo>
                  <a:lnTo>
                    <a:pt x="0" y="5557"/>
                  </a:lnTo>
                  <a:lnTo>
                    <a:pt x="3208" y="11114"/>
                  </a:lnTo>
                  <a:lnTo>
                    <a:pt x="5932" y="11114"/>
                  </a:lnTo>
                  <a:lnTo>
                    <a:pt x="2724" y="5557"/>
                  </a:lnTo>
                  <a:lnTo>
                    <a:pt x="59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ndParaRPr>
            </a:p>
          </p:txBody>
        </p:sp>
        <p:sp>
          <p:nvSpPr>
            <p:cNvPr id="2935" name="Google Shape;2935;p26"/>
            <p:cNvSpPr/>
            <p:nvPr/>
          </p:nvSpPr>
          <p:spPr>
            <a:xfrm>
              <a:off x="1308350" y="4444275"/>
              <a:ext cx="148350" cy="277850"/>
            </a:xfrm>
            <a:custGeom>
              <a:avLst/>
              <a:gdLst/>
              <a:ahLst/>
              <a:cxnLst/>
              <a:rect l="l" t="t" r="r" b="b"/>
              <a:pathLst>
                <a:path w="5934" h="11114" extrusionOk="0">
                  <a:moveTo>
                    <a:pt x="3211" y="0"/>
                  </a:moveTo>
                  <a:lnTo>
                    <a:pt x="1" y="5557"/>
                  </a:lnTo>
                  <a:lnTo>
                    <a:pt x="3211" y="11114"/>
                  </a:lnTo>
                  <a:lnTo>
                    <a:pt x="5933" y="11114"/>
                  </a:lnTo>
                  <a:lnTo>
                    <a:pt x="2725" y="5557"/>
                  </a:lnTo>
                  <a:lnTo>
                    <a:pt x="593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ndParaRPr>
            </a:p>
          </p:txBody>
        </p:sp>
        <p:sp>
          <p:nvSpPr>
            <p:cNvPr id="2936" name="Google Shape;2936;p26"/>
            <p:cNvSpPr/>
            <p:nvPr/>
          </p:nvSpPr>
          <p:spPr>
            <a:xfrm>
              <a:off x="1181525" y="4444275"/>
              <a:ext cx="148400" cy="277850"/>
            </a:xfrm>
            <a:custGeom>
              <a:avLst/>
              <a:gdLst/>
              <a:ahLst/>
              <a:cxnLst/>
              <a:rect l="l" t="t" r="r" b="b"/>
              <a:pathLst>
                <a:path w="5936" h="11114" extrusionOk="0">
                  <a:moveTo>
                    <a:pt x="3211" y="0"/>
                  </a:moveTo>
                  <a:lnTo>
                    <a:pt x="1" y="5557"/>
                  </a:lnTo>
                  <a:lnTo>
                    <a:pt x="3211" y="11114"/>
                  </a:lnTo>
                  <a:lnTo>
                    <a:pt x="5935" y="11114"/>
                  </a:lnTo>
                  <a:lnTo>
                    <a:pt x="2725" y="5557"/>
                  </a:lnTo>
                  <a:lnTo>
                    <a:pt x="59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ndParaRPr>
            </a:p>
          </p:txBody>
        </p:sp>
        <p:sp>
          <p:nvSpPr>
            <p:cNvPr id="2937" name="Google Shape;2937;p26"/>
            <p:cNvSpPr/>
            <p:nvPr/>
          </p:nvSpPr>
          <p:spPr>
            <a:xfrm>
              <a:off x="1562025" y="4444275"/>
              <a:ext cx="148325" cy="277850"/>
            </a:xfrm>
            <a:custGeom>
              <a:avLst/>
              <a:gdLst/>
              <a:ahLst/>
              <a:cxnLst/>
              <a:rect l="l" t="t" r="r" b="b"/>
              <a:pathLst>
                <a:path w="5933" h="11114" extrusionOk="0">
                  <a:moveTo>
                    <a:pt x="3208" y="0"/>
                  </a:moveTo>
                  <a:lnTo>
                    <a:pt x="0" y="5557"/>
                  </a:lnTo>
                  <a:lnTo>
                    <a:pt x="3208" y="11114"/>
                  </a:lnTo>
                  <a:lnTo>
                    <a:pt x="5933" y="11114"/>
                  </a:lnTo>
                  <a:lnTo>
                    <a:pt x="2725" y="5557"/>
                  </a:lnTo>
                  <a:lnTo>
                    <a:pt x="593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ndParaRPr>
            </a:p>
          </p:txBody>
        </p:sp>
      </p:grpSp>
      <p:grpSp>
        <p:nvGrpSpPr>
          <p:cNvPr id="2938" name="Google Shape;2938;p26"/>
          <p:cNvGrpSpPr/>
          <p:nvPr/>
        </p:nvGrpSpPr>
        <p:grpSpPr>
          <a:xfrm>
            <a:off x="6796607" y="-1215525"/>
            <a:ext cx="793955" cy="2216502"/>
            <a:chOff x="6796607" y="-1215525"/>
            <a:chExt cx="793955" cy="2216502"/>
          </a:xfrm>
        </p:grpSpPr>
        <p:grpSp>
          <p:nvGrpSpPr>
            <p:cNvPr id="2939" name="Google Shape;2939;p26"/>
            <p:cNvGrpSpPr/>
            <p:nvPr/>
          </p:nvGrpSpPr>
          <p:grpSpPr>
            <a:xfrm>
              <a:off x="6796607" y="-1215525"/>
              <a:ext cx="166230" cy="1755027"/>
              <a:chOff x="6796607" y="-1215525"/>
              <a:chExt cx="166230" cy="1755027"/>
            </a:xfrm>
          </p:grpSpPr>
          <p:sp>
            <p:nvSpPr>
              <p:cNvPr id="2940" name="Google Shape;2940;p26"/>
              <p:cNvSpPr/>
              <p:nvPr/>
            </p:nvSpPr>
            <p:spPr>
              <a:xfrm rot="5400000">
                <a:off x="6087019" y="-422296"/>
                <a:ext cx="1586491" cy="34"/>
              </a:xfrm>
              <a:custGeom>
                <a:avLst/>
                <a:gdLst/>
                <a:ahLst/>
                <a:cxnLst/>
                <a:rect l="l" t="t" r="r" b="b"/>
                <a:pathLst>
                  <a:path w="46775" h="1" fill="none" extrusionOk="0">
                    <a:moveTo>
                      <a:pt x="0" y="1"/>
                    </a:moveTo>
                    <a:lnTo>
                      <a:pt x="46774" y="1"/>
                    </a:lnTo>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6"/>
              <p:cNvSpPr/>
              <p:nvPr/>
            </p:nvSpPr>
            <p:spPr>
              <a:xfrm rot="5400000">
                <a:off x="6796607" y="373273"/>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6"/>
              <p:cNvSpPr/>
              <p:nvPr/>
            </p:nvSpPr>
            <p:spPr>
              <a:xfrm rot="5400000">
                <a:off x="6847500" y="424268"/>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3" name="Google Shape;2943;p26"/>
            <p:cNvGrpSpPr/>
            <p:nvPr/>
          </p:nvGrpSpPr>
          <p:grpSpPr>
            <a:xfrm>
              <a:off x="7110482" y="-754050"/>
              <a:ext cx="166230" cy="1755027"/>
              <a:chOff x="7110482" y="-754050"/>
              <a:chExt cx="166230" cy="1755027"/>
            </a:xfrm>
          </p:grpSpPr>
          <p:sp>
            <p:nvSpPr>
              <p:cNvPr id="2944" name="Google Shape;2944;p26"/>
              <p:cNvSpPr/>
              <p:nvPr/>
            </p:nvSpPr>
            <p:spPr>
              <a:xfrm rot="5400000">
                <a:off x="6400894" y="39179"/>
                <a:ext cx="1586491" cy="34"/>
              </a:xfrm>
              <a:custGeom>
                <a:avLst/>
                <a:gdLst/>
                <a:ahLst/>
                <a:cxnLst/>
                <a:rect l="l" t="t" r="r" b="b"/>
                <a:pathLst>
                  <a:path w="46775" h="1" fill="none" extrusionOk="0">
                    <a:moveTo>
                      <a:pt x="0" y="1"/>
                    </a:moveTo>
                    <a:lnTo>
                      <a:pt x="46774" y="1"/>
                    </a:lnTo>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6"/>
              <p:cNvSpPr/>
              <p:nvPr/>
            </p:nvSpPr>
            <p:spPr>
              <a:xfrm rot="5400000">
                <a:off x="7110482" y="834748"/>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6"/>
              <p:cNvSpPr/>
              <p:nvPr/>
            </p:nvSpPr>
            <p:spPr>
              <a:xfrm rot="5400000">
                <a:off x="7161375" y="885743"/>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7" name="Google Shape;2947;p26"/>
            <p:cNvGrpSpPr/>
            <p:nvPr/>
          </p:nvGrpSpPr>
          <p:grpSpPr>
            <a:xfrm>
              <a:off x="7424332" y="-1215525"/>
              <a:ext cx="166230" cy="1755027"/>
              <a:chOff x="7424332" y="-1215525"/>
              <a:chExt cx="166230" cy="1755027"/>
            </a:xfrm>
          </p:grpSpPr>
          <p:sp>
            <p:nvSpPr>
              <p:cNvPr id="2948" name="Google Shape;2948;p26"/>
              <p:cNvSpPr/>
              <p:nvPr/>
            </p:nvSpPr>
            <p:spPr>
              <a:xfrm rot="5400000">
                <a:off x="6714744" y="-422296"/>
                <a:ext cx="1586491" cy="34"/>
              </a:xfrm>
              <a:custGeom>
                <a:avLst/>
                <a:gdLst/>
                <a:ahLst/>
                <a:cxnLst/>
                <a:rect l="l" t="t" r="r" b="b"/>
                <a:pathLst>
                  <a:path w="46775" h="1" fill="none" extrusionOk="0">
                    <a:moveTo>
                      <a:pt x="0" y="1"/>
                    </a:moveTo>
                    <a:lnTo>
                      <a:pt x="46774" y="1"/>
                    </a:lnTo>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6"/>
              <p:cNvSpPr/>
              <p:nvPr/>
            </p:nvSpPr>
            <p:spPr>
              <a:xfrm rot="5400000">
                <a:off x="7424332" y="373273"/>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6"/>
              <p:cNvSpPr/>
              <p:nvPr/>
            </p:nvSpPr>
            <p:spPr>
              <a:xfrm rot="5400000">
                <a:off x="7475226" y="424268"/>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1" name="Google Shape;2951;p26"/>
          <p:cNvGrpSpPr/>
          <p:nvPr/>
        </p:nvGrpSpPr>
        <p:grpSpPr>
          <a:xfrm flipV="1">
            <a:off x="593379" y="3112046"/>
            <a:ext cx="4951895" cy="917260"/>
            <a:chOff x="-654942" y="4283302"/>
            <a:chExt cx="3871458" cy="755077"/>
          </a:xfrm>
        </p:grpSpPr>
        <p:sp>
          <p:nvSpPr>
            <p:cNvPr id="2952" name="Google Shape;2952;p26"/>
            <p:cNvSpPr/>
            <p:nvPr/>
          </p:nvSpPr>
          <p:spPr>
            <a:xfrm>
              <a:off x="-654942" y="4283302"/>
              <a:ext cx="3650313" cy="530455"/>
            </a:xfrm>
            <a:custGeom>
              <a:avLst/>
              <a:gdLst/>
              <a:ahLst/>
              <a:cxnLst/>
              <a:rect l="l" t="t" r="r" b="b"/>
              <a:pathLst>
                <a:path w="94056" h="13668" extrusionOk="0">
                  <a:moveTo>
                    <a:pt x="0" y="0"/>
                  </a:moveTo>
                  <a:lnTo>
                    <a:pt x="80388" y="0"/>
                  </a:lnTo>
                  <a:lnTo>
                    <a:pt x="94056" y="13668"/>
                  </a:lnTo>
                </a:path>
              </a:pathLst>
            </a:custGeom>
            <a:noFill/>
            <a:ln w="9525" cap="flat" cmpd="sng">
              <a:solidFill>
                <a:schemeClr val="dk1"/>
              </a:solidFill>
              <a:prstDash val="solid"/>
              <a:round/>
              <a:headEnd type="none" w="med" len="med"/>
              <a:tailEnd type="none" w="med" len="med"/>
            </a:ln>
          </p:spPr>
          <p:txBody>
            <a:bodyPr/>
            <a:lstStyle/>
            <a:p>
              <a:endParaRPr lang="cs-CZ"/>
            </a:p>
          </p:txBody>
        </p:sp>
        <p:grpSp>
          <p:nvGrpSpPr>
            <p:cNvPr id="2953" name="Google Shape;2953;p26"/>
            <p:cNvGrpSpPr/>
            <p:nvPr/>
          </p:nvGrpSpPr>
          <p:grpSpPr>
            <a:xfrm>
              <a:off x="2958461" y="4780324"/>
              <a:ext cx="258055" cy="258055"/>
              <a:chOff x="2011331" y="3508249"/>
              <a:chExt cx="166230" cy="166230"/>
            </a:xfrm>
          </p:grpSpPr>
          <p:sp>
            <p:nvSpPr>
              <p:cNvPr id="2954" name="Google Shape;2954;p26"/>
              <p:cNvSpPr/>
              <p:nvPr/>
            </p:nvSpPr>
            <p:spPr>
              <a:xfrm>
                <a:off x="2011331" y="3508249"/>
                <a:ext cx="166230" cy="166230"/>
              </a:xfrm>
              <a:custGeom>
                <a:avLst/>
                <a:gdLst/>
                <a:ahLst/>
                <a:cxnLst/>
                <a:rect l="l" t="t" r="r" b="b"/>
                <a:pathLst>
                  <a:path w="4901" h="4901" fill="none" extrusionOk="0">
                    <a:moveTo>
                      <a:pt x="4900" y="2452"/>
                    </a:moveTo>
                    <a:cubicBezTo>
                      <a:pt x="4900" y="3803"/>
                      <a:pt x="3803" y="4901"/>
                      <a:pt x="2452" y="4901"/>
                    </a:cubicBezTo>
                    <a:cubicBezTo>
                      <a:pt x="1098" y="4901"/>
                      <a:pt x="1" y="3803"/>
                      <a:pt x="1" y="2452"/>
                    </a:cubicBezTo>
                    <a:cubicBezTo>
                      <a:pt x="1" y="1098"/>
                      <a:pt x="1098" y="1"/>
                      <a:pt x="2452" y="1"/>
                    </a:cubicBezTo>
                    <a:cubicBezTo>
                      <a:pt x="3803" y="1"/>
                      <a:pt x="4900" y="1098"/>
                      <a:pt x="4900" y="2452"/>
                    </a:cubicBezTo>
                    <a:close/>
                  </a:path>
                </a:pathLst>
              </a:custGeom>
              <a:noFill/>
              <a:ln w="9525" cap="flat" cmpd="sng">
                <a:solidFill>
                  <a:schemeClr val="dk1"/>
                </a:solidFill>
                <a:prstDash val="solid"/>
                <a:miter lim="21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6"/>
              <p:cNvSpPr/>
              <p:nvPr/>
            </p:nvSpPr>
            <p:spPr>
              <a:xfrm>
                <a:off x="2062309" y="3559261"/>
                <a:ext cx="64341" cy="64308"/>
              </a:xfrm>
              <a:custGeom>
                <a:avLst/>
                <a:gdLst/>
                <a:ahLst/>
                <a:cxnLst/>
                <a:rect l="l" t="t" r="r" b="b"/>
                <a:pathLst>
                  <a:path w="1897" h="1896" extrusionOk="0">
                    <a:moveTo>
                      <a:pt x="949" y="0"/>
                    </a:moveTo>
                    <a:cubicBezTo>
                      <a:pt x="424" y="0"/>
                      <a:pt x="1" y="423"/>
                      <a:pt x="1" y="948"/>
                    </a:cubicBezTo>
                    <a:cubicBezTo>
                      <a:pt x="1" y="1471"/>
                      <a:pt x="424" y="1896"/>
                      <a:pt x="949" y="1896"/>
                    </a:cubicBezTo>
                    <a:cubicBezTo>
                      <a:pt x="1471" y="1896"/>
                      <a:pt x="1897" y="1471"/>
                      <a:pt x="1897" y="948"/>
                    </a:cubicBezTo>
                    <a:cubicBezTo>
                      <a:pt x="1897" y="423"/>
                      <a:pt x="1471"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Obrázek 5" descr="Obsah obrázku hračka, šachová figurka&#10;&#10;Obsah generovaný pomocí AI může být nesprávný.">
            <a:extLst>
              <a:ext uri="{FF2B5EF4-FFF2-40B4-BE49-F238E27FC236}">
                <a16:creationId xmlns:a16="http://schemas.microsoft.com/office/drawing/2014/main" id="{3A1EEB1D-AF64-398D-3B34-B72C9F310BE0}"/>
              </a:ext>
            </a:extLst>
          </p:cNvPr>
          <p:cNvPicPr>
            <a:picLocks noChangeAspect="1"/>
          </p:cNvPicPr>
          <p:nvPr/>
        </p:nvPicPr>
        <p:blipFill>
          <a:blip r:embed="rId3"/>
          <a:stretch>
            <a:fillRect/>
          </a:stretch>
        </p:blipFill>
        <p:spPr>
          <a:xfrm>
            <a:off x="5849902" y="363291"/>
            <a:ext cx="3314987" cy="4450466"/>
          </a:xfrm>
          <a:prstGeom prst="rect">
            <a:avLst/>
          </a:prstGeom>
        </p:spPr>
      </p:pic>
    </p:spTree>
    <p:extLst>
      <p:ext uri="{BB962C8B-B14F-4D97-AF65-F5344CB8AC3E}">
        <p14:creationId xmlns:p14="http://schemas.microsoft.com/office/powerpoint/2010/main" val="1564267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sp>
        <p:nvSpPr>
          <p:cNvPr id="3158" name="Google Shape;3158;p35"/>
          <p:cNvSpPr txBox="1">
            <a:spLocks noGrp="1"/>
          </p:cNvSpPr>
          <p:nvPr>
            <p:ph type="title"/>
          </p:nvPr>
        </p:nvSpPr>
        <p:spPr>
          <a:xfrm>
            <a:off x="720000" y="47737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Báseň</a:t>
            </a:r>
            <a:endParaRPr/>
          </a:p>
        </p:txBody>
      </p:sp>
      <p:sp>
        <p:nvSpPr>
          <p:cNvPr id="3159" name="Google Shape;3159;p35"/>
          <p:cNvSpPr txBox="1">
            <a:spLocks noGrp="1"/>
          </p:cNvSpPr>
          <p:nvPr>
            <p:ph type="body" idx="1"/>
          </p:nvPr>
        </p:nvSpPr>
        <p:spPr>
          <a:xfrm>
            <a:off x="2788800" y="1374900"/>
            <a:ext cx="3733920" cy="2474650"/>
          </a:xfrm>
          <a:prstGeom prst="rect">
            <a:avLst/>
          </a:prstGeom>
          <a:ln w="3810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chemeClr val="dk1"/>
              </a:buClr>
              <a:buSzPts val="1100"/>
              <a:buFont typeface="Arial"/>
              <a:buNone/>
            </a:pPr>
            <a:r>
              <a:rPr lang="cs" sz="1100" dirty="0">
                <a:latin typeface="Azeret Mono"/>
                <a:ea typeface="Azeret Mono"/>
                <a:cs typeface="Azeret Mono"/>
                <a:sym typeface="Azeret Mono"/>
              </a:rPr>
              <a:t>Z kamene roste stín bez světla,</a:t>
            </a:r>
            <a:endParaRPr sz="1100" dirty="0">
              <a:latin typeface="Azeret Mono"/>
              <a:ea typeface="Azeret Mono"/>
              <a:cs typeface="Azeret Mono"/>
              <a:sym typeface="Azeret Mono"/>
            </a:endParaRPr>
          </a:p>
          <a:p>
            <a:pPr marL="0" marR="0" lvl="0" indent="0" algn="ctr" rtl="0">
              <a:lnSpc>
                <a:spcPct val="150000"/>
              </a:lnSpc>
              <a:spcBef>
                <a:spcPts val="0"/>
              </a:spcBef>
              <a:spcAft>
                <a:spcPts val="0"/>
              </a:spcAft>
              <a:buClr>
                <a:schemeClr val="dk1"/>
              </a:buClr>
              <a:buSzPts val="1100"/>
              <a:buFont typeface="Arial"/>
              <a:buNone/>
            </a:pPr>
            <a:r>
              <a:rPr lang="cs" sz="1100" dirty="0">
                <a:latin typeface="Azeret Mono"/>
                <a:ea typeface="Azeret Mono"/>
                <a:cs typeface="Azeret Mono"/>
                <a:sym typeface="Azeret Mono"/>
              </a:rPr>
              <a:t>své tajné sny v prach vtisknout chtěl,</a:t>
            </a:r>
          </a:p>
          <a:p>
            <a:pPr marL="0" marR="0" lvl="0" indent="0" algn="ctr" rtl="0">
              <a:lnSpc>
                <a:spcPct val="150000"/>
              </a:lnSpc>
              <a:spcBef>
                <a:spcPts val="0"/>
              </a:spcBef>
              <a:spcAft>
                <a:spcPts val="0"/>
              </a:spcAft>
              <a:buClr>
                <a:schemeClr val="dk1"/>
              </a:buClr>
              <a:buSzPts val="1100"/>
              <a:buFont typeface="Arial"/>
              <a:buNone/>
            </a:pPr>
            <a:r>
              <a:rPr lang="cs" sz="1100" dirty="0">
                <a:latin typeface="Azeret Mono"/>
                <a:ea typeface="Azeret Mono"/>
                <a:cs typeface="Azeret Mono"/>
                <a:sym typeface="Azeret Mono"/>
              </a:rPr>
              <a:t>věky mu křídla otupěla,</a:t>
            </a:r>
            <a:endParaRPr sz="1100" dirty="0">
              <a:latin typeface="Azeret Mono"/>
              <a:ea typeface="Azeret Mono"/>
              <a:cs typeface="Azeret Mono"/>
              <a:sym typeface="Azeret Mono"/>
            </a:endParaRPr>
          </a:p>
          <a:p>
            <a:pPr marL="0" marR="0" lvl="0" indent="0" algn="ctr" rtl="0">
              <a:lnSpc>
                <a:spcPct val="150000"/>
              </a:lnSpc>
              <a:spcBef>
                <a:spcPts val="0"/>
              </a:spcBef>
              <a:spcAft>
                <a:spcPts val="0"/>
              </a:spcAft>
              <a:buClr>
                <a:schemeClr val="dk1"/>
              </a:buClr>
              <a:buSzPts val="1100"/>
              <a:buFont typeface="Arial"/>
              <a:buNone/>
            </a:pPr>
            <a:r>
              <a:rPr lang="cs" sz="1100" dirty="0">
                <a:latin typeface="Azeret Mono"/>
                <a:ea typeface="Azeret Mono"/>
                <a:cs typeface="Azeret Mono"/>
                <a:sym typeface="Azeret Mono"/>
              </a:rPr>
              <a:t>v šepotu skal se ztratil žel.</a:t>
            </a:r>
            <a:endParaRPr sz="1100" dirty="0">
              <a:latin typeface="Azeret Mono"/>
              <a:ea typeface="Azeret Mono"/>
              <a:cs typeface="Azeret Mono"/>
              <a:sym typeface="Azeret Mono"/>
            </a:endParaRPr>
          </a:p>
          <a:p>
            <a:pPr marL="0" marR="0" lvl="0" indent="0" algn="ctr" rtl="0">
              <a:lnSpc>
                <a:spcPct val="150000"/>
              </a:lnSpc>
              <a:spcBef>
                <a:spcPts val="0"/>
              </a:spcBef>
              <a:spcAft>
                <a:spcPts val="0"/>
              </a:spcAft>
              <a:buClr>
                <a:schemeClr val="dk1"/>
              </a:buClr>
              <a:buSzPts val="1100"/>
              <a:buFont typeface="Arial"/>
              <a:buNone/>
            </a:pPr>
            <a:endParaRPr sz="1100" dirty="0">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sz="1100" dirty="0">
                <a:latin typeface="Azeret Mono"/>
                <a:ea typeface="Azeret Mono"/>
                <a:cs typeface="Azeret Mono"/>
                <a:sym typeface="Azeret Mono"/>
              </a:rPr>
              <a:t>Vzpomínka v hmotě, němý svědek,</a:t>
            </a:r>
            <a:endParaRPr sz="1100" dirty="0">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sz="1100" dirty="0">
                <a:latin typeface="Azeret Mono"/>
                <a:ea typeface="Azeret Mono"/>
                <a:cs typeface="Azeret Mono"/>
                <a:sym typeface="Azeret Mono"/>
              </a:rPr>
              <a:t>co zapomněl, jak chutná čas,</a:t>
            </a:r>
            <a:endParaRPr sz="1100" dirty="0">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sz="1100" dirty="0">
                <a:latin typeface="Azeret Mono"/>
                <a:ea typeface="Azeret Mono"/>
                <a:cs typeface="Azeret Mono"/>
                <a:sym typeface="Azeret Mono"/>
              </a:rPr>
              <a:t>přesto dál dýchá v puklých zdech,</a:t>
            </a:r>
            <a:endParaRPr sz="1100" dirty="0">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sz="1100" dirty="0">
                <a:latin typeface="Azeret Mono"/>
                <a:ea typeface="Azeret Mono"/>
                <a:cs typeface="Azeret Mono"/>
                <a:sym typeface="Azeret Mono"/>
              </a:rPr>
              <a:t>a v kameni mu plane hlas.</a:t>
            </a:r>
            <a:endParaRPr sz="1100" dirty="0">
              <a:latin typeface="Azeret Mono"/>
              <a:ea typeface="Azeret Mono"/>
              <a:cs typeface="Azeret Mono"/>
              <a:sym typeface="Azeret Mono"/>
            </a:endParaRPr>
          </a:p>
        </p:txBody>
      </p:sp>
      <p:sp>
        <p:nvSpPr>
          <p:cNvPr id="3160" name="Google Shape;3160;p35"/>
          <p:cNvSpPr txBox="1"/>
          <p:nvPr/>
        </p:nvSpPr>
        <p:spPr>
          <a:xfrm>
            <a:off x="4690625" y="3849550"/>
            <a:ext cx="3000300" cy="323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cs" sz="900" i="1">
                <a:solidFill>
                  <a:schemeClr val="dk1"/>
                </a:solidFill>
                <a:latin typeface="Open Sans"/>
                <a:ea typeface="Open Sans"/>
                <a:cs typeface="Open Sans"/>
                <a:sym typeface="Open Sans"/>
              </a:rPr>
              <a:t>Chat GPT + Tereza Harvánková</a:t>
            </a:r>
            <a:endParaRPr sz="1200">
              <a:solidFill>
                <a:schemeClr val="dk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4"/>
        <p:cNvGrpSpPr/>
        <p:nvPr/>
      </p:nvGrpSpPr>
      <p:grpSpPr>
        <a:xfrm>
          <a:off x="0" y="0"/>
          <a:ext cx="0" cy="0"/>
          <a:chOff x="0" y="0"/>
          <a:chExt cx="0" cy="0"/>
        </a:xfrm>
      </p:grpSpPr>
      <p:sp>
        <p:nvSpPr>
          <p:cNvPr id="3165" name="Google Shape;3165;p36"/>
          <p:cNvSpPr txBox="1">
            <a:spLocks noGrp="1"/>
          </p:cNvSpPr>
          <p:nvPr>
            <p:ph type="title"/>
          </p:nvPr>
        </p:nvSpPr>
        <p:spPr>
          <a:xfrm>
            <a:off x="2187750" y="402000"/>
            <a:ext cx="4768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Boxer</a:t>
            </a:r>
            <a:endParaRPr/>
          </a:p>
        </p:txBody>
      </p:sp>
      <p:sp>
        <p:nvSpPr>
          <p:cNvPr id="3166" name="Google Shape;3166;p36"/>
          <p:cNvSpPr txBox="1">
            <a:spLocks noGrp="1"/>
          </p:cNvSpPr>
          <p:nvPr>
            <p:ph type="body" idx="1"/>
          </p:nvPr>
        </p:nvSpPr>
        <p:spPr>
          <a:xfrm>
            <a:off x="3987825" y="3003350"/>
            <a:ext cx="4031100" cy="39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Autor:</a:t>
            </a:r>
            <a:r>
              <a:rPr lang="cs" sz="1800" b="1" dirty="0">
                <a:solidFill>
                  <a:schemeClr val="accent3"/>
                </a:solidFill>
                <a:latin typeface="Azeret Mono"/>
                <a:ea typeface="Azeret Mono"/>
                <a:cs typeface="Azeret Mono"/>
                <a:sym typeface="Azeret Mono"/>
              </a:rPr>
              <a:t> </a:t>
            </a:r>
            <a:r>
              <a:rPr lang="cs" sz="1800" b="1" dirty="0">
                <a:solidFill>
                  <a:schemeClr val="tx1"/>
                </a:solidFill>
                <a:latin typeface="Azeret Mono"/>
                <a:ea typeface="Azeret Mono"/>
                <a:cs typeface="Azeret Mono"/>
                <a:sym typeface="Azeret Mono"/>
              </a:rPr>
              <a:t>Julius Otakar Lankáš</a:t>
            </a:r>
            <a:endParaRPr sz="1800" dirty="0">
              <a:solidFill>
                <a:schemeClr val="tx1"/>
              </a:solidFill>
            </a:endParaRPr>
          </a:p>
        </p:txBody>
      </p:sp>
      <p:sp>
        <p:nvSpPr>
          <p:cNvPr id="3167" name="Google Shape;3167;p36"/>
          <p:cNvSpPr txBox="1"/>
          <p:nvPr/>
        </p:nvSpPr>
        <p:spPr>
          <a:xfrm>
            <a:off x="3758375" y="993800"/>
            <a:ext cx="5145600" cy="1868346"/>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600"/>
              </a:spcBef>
              <a:spcAft>
                <a:spcPts val="0"/>
              </a:spcAft>
              <a:buClr>
                <a:schemeClr val="dk1"/>
              </a:buClr>
              <a:buSzPts val="1600"/>
              <a:buFont typeface="Azeret Mono"/>
              <a:buChar char="❖"/>
            </a:pPr>
            <a:r>
              <a:rPr lang="cs" sz="1600" dirty="0">
                <a:solidFill>
                  <a:schemeClr val="dk1"/>
                </a:solidFill>
                <a:latin typeface="Azeret Mono"/>
                <a:ea typeface="Azeret Mono"/>
                <a:cs typeface="Azeret Mono"/>
                <a:sym typeface="Azeret Mono"/>
              </a:rPr>
              <a:t>kamenná busta vysoká 29 cm</a:t>
            </a:r>
            <a:endParaRPr sz="1600" dirty="0">
              <a:solidFill>
                <a:schemeClr val="dk1"/>
              </a:solidFill>
              <a:latin typeface="Azeret Mono"/>
              <a:ea typeface="Azeret Mono"/>
              <a:cs typeface="Azeret Mono"/>
              <a:sym typeface="Azeret Mono"/>
            </a:endParaRPr>
          </a:p>
          <a:p>
            <a:pPr marL="457200" lvl="0" indent="-330200" algn="l" rtl="0">
              <a:lnSpc>
                <a:spcPct val="115000"/>
              </a:lnSpc>
              <a:spcBef>
                <a:spcPts val="600"/>
              </a:spcBef>
              <a:spcAft>
                <a:spcPts val="0"/>
              </a:spcAft>
              <a:buClr>
                <a:schemeClr val="dk1"/>
              </a:buClr>
              <a:buSzPts val="1600"/>
              <a:buFont typeface="Azeret Mono"/>
              <a:buChar char="❖"/>
            </a:pPr>
            <a:r>
              <a:rPr lang="cs" sz="1600" dirty="0">
                <a:solidFill>
                  <a:schemeClr val="dk1"/>
                </a:solidFill>
                <a:latin typeface="Azeret Mono"/>
                <a:ea typeface="Azeret Mono"/>
                <a:cs typeface="Azeret Mono"/>
                <a:sym typeface="Azeret Mono"/>
              </a:rPr>
              <a:t>datum vzniku není přesně uvedeno</a:t>
            </a:r>
            <a:endParaRPr sz="1600" dirty="0">
              <a:solidFill>
                <a:schemeClr val="dk1"/>
              </a:solidFill>
              <a:latin typeface="Azeret Mono"/>
              <a:ea typeface="Azeret Mono"/>
              <a:cs typeface="Azeret Mono"/>
              <a:sym typeface="Azeret Mono"/>
            </a:endParaRPr>
          </a:p>
          <a:p>
            <a:pPr marL="457200" lvl="0" indent="-317500" algn="l" rtl="0">
              <a:lnSpc>
                <a:spcPct val="115000"/>
              </a:lnSpc>
              <a:spcBef>
                <a:spcPts val="600"/>
              </a:spcBef>
              <a:spcAft>
                <a:spcPts val="0"/>
              </a:spcAft>
              <a:buClr>
                <a:schemeClr val="dk1"/>
              </a:buClr>
              <a:buSzPts val="1400"/>
              <a:buFont typeface="Azeret Mono"/>
              <a:buChar char="❖"/>
            </a:pPr>
            <a:r>
              <a:rPr lang="cs" sz="1600" dirty="0">
                <a:solidFill>
                  <a:schemeClr val="dk1"/>
                </a:solidFill>
                <a:latin typeface="Azeret Mono"/>
                <a:ea typeface="Azeret Mono"/>
                <a:cs typeface="Azeret Mono"/>
                <a:sym typeface="Azeret Mono"/>
              </a:rPr>
              <a:t>zařazena do sbírek Galerie hlavního města Prahy mezi lety 1963–1989</a:t>
            </a:r>
            <a:endParaRPr dirty="0">
              <a:solidFill>
                <a:schemeClr val="dk1"/>
              </a:solidFill>
              <a:latin typeface="Azeret Mono"/>
              <a:ea typeface="Azeret Mono"/>
              <a:cs typeface="Azeret Mono"/>
              <a:sym typeface="Azeret Mono"/>
            </a:endParaRPr>
          </a:p>
        </p:txBody>
      </p:sp>
      <p:sp>
        <p:nvSpPr>
          <p:cNvPr id="3168" name="Google Shape;3168;p36"/>
          <p:cNvSpPr txBox="1"/>
          <p:nvPr/>
        </p:nvSpPr>
        <p:spPr>
          <a:xfrm>
            <a:off x="3699194" y="3290838"/>
            <a:ext cx="5078400" cy="1565783"/>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600"/>
              </a:spcBef>
              <a:spcAft>
                <a:spcPts val="0"/>
              </a:spcAft>
              <a:buClr>
                <a:schemeClr val="dk1"/>
              </a:buClr>
              <a:buSzPts val="1300"/>
              <a:buFont typeface="Azeret Mono"/>
              <a:buChar char="❖"/>
            </a:pPr>
            <a:r>
              <a:rPr lang="cs" sz="1300" dirty="0">
                <a:solidFill>
                  <a:schemeClr val="dk1"/>
                </a:solidFill>
                <a:latin typeface="Azeret Mono"/>
                <a:ea typeface="Azeret Mono"/>
                <a:cs typeface="Azeret Mono"/>
                <a:sym typeface="Azeret Mono"/>
              </a:rPr>
              <a:t>český sochař-figuralista a medailér</a:t>
            </a:r>
            <a:endParaRPr sz="1300" dirty="0">
              <a:solidFill>
                <a:schemeClr val="dk1"/>
              </a:solidFill>
              <a:latin typeface="Azeret Mono"/>
              <a:ea typeface="Azeret Mono"/>
              <a:cs typeface="Azeret Mono"/>
              <a:sym typeface="Azeret Mono"/>
            </a:endParaRPr>
          </a:p>
          <a:p>
            <a:pPr marL="457200" lvl="0" indent="-311150" algn="l" rtl="0">
              <a:lnSpc>
                <a:spcPct val="115000"/>
              </a:lnSpc>
              <a:spcBef>
                <a:spcPts val="600"/>
              </a:spcBef>
              <a:spcAft>
                <a:spcPts val="0"/>
              </a:spcAft>
              <a:buClr>
                <a:schemeClr val="dk1"/>
              </a:buClr>
              <a:buSzPts val="1300"/>
              <a:buFont typeface="Azeret Mono"/>
              <a:buChar char="❖"/>
            </a:pPr>
            <a:r>
              <a:rPr lang="cs" sz="1300" dirty="0">
                <a:solidFill>
                  <a:schemeClr val="dk1"/>
                </a:solidFill>
                <a:latin typeface="Azeret Mono"/>
                <a:ea typeface="Azeret Mono"/>
                <a:cs typeface="Azeret Mono"/>
                <a:sym typeface="Azeret Mono"/>
              </a:rPr>
              <a:t>monumentální sochařství, figurální a portrétní tvorba</a:t>
            </a:r>
            <a:endParaRPr sz="1300" dirty="0">
              <a:solidFill>
                <a:schemeClr val="dk1"/>
              </a:solidFill>
              <a:latin typeface="Azeret Mono"/>
              <a:ea typeface="Azeret Mono"/>
              <a:cs typeface="Azeret Mono"/>
              <a:sym typeface="Azeret Mono"/>
            </a:endParaRPr>
          </a:p>
          <a:p>
            <a:pPr marL="457200" lvl="0" indent="-311150" algn="l" rtl="0">
              <a:lnSpc>
                <a:spcPct val="115000"/>
              </a:lnSpc>
              <a:spcBef>
                <a:spcPts val="600"/>
              </a:spcBef>
              <a:spcAft>
                <a:spcPts val="0"/>
              </a:spcAft>
              <a:buClr>
                <a:schemeClr val="dk1"/>
              </a:buClr>
              <a:buSzPts val="1300"/>
              <a:buFont typeface="Azeret Mono"/>
              <a:buChar char="❖"/>
            </a:pPr>
            <a:r>
              <a:rPr lang="cs" sz="1300" dirty="0">
                <a:solidFill>
                  <a:schemeClr val="dk1"/>
                </a:solidFill>
                <a:latin typeface="Azeret Mono"/>
                <a:ea typeface="Azeret Mono"/>
                <a:cs typeface="Azeret Mono"/>
                <a:sym typeface="Azeret Mono"/>
              </a:rPr>
              <a:t>komorní plastiky, ženské akty z keramiky, barevné glazury a kolorované hlíny</a:t>
            </a:r>
            <a:endParaRPr sz="1300" dirty="0">
              <a:solidFill>
                <a:schemeClr val="dk1"/>
              </a:solidFill>
              <a:latin typeface="Azeret Mono"/>
              <a:ea typeface="Azeret Mono"/>
              <a:cs typeface="Azeret Mono"/>
              <a:sym typeface="Azeret Mono"/>
            </a:endParaRPr>
          </a:p>
        </p:txBody>
      </p:sp>
      <p:pic>
        <p:nvPicPr>
          <p:cNvPr id="3169" name="Google Shape;3169;p36"/>
          <p:cNvPicPr preferRelativeResize="0"/>
          <p:nvPr/>
        </p:nvPicPr>
        <p:blipFill rotWithShape="1">
          <a:blip r:embed="rId3">
            <a:alphaModFix/>
          </a:blip>
          <a:srcRect t="-4438" r="-6689"/>
          <a:stretch/>
        </p:blipFill>
        <p:spPr>
          <a:xfrm>
            <a:off x="1041350" y="1091500"/>
            <a:ext cx="2479850" cy="3016399"/>
          </a:xfrm>
          <a:prstGeom prst="rect">
            <a:avLst/>
          </a:prstGeom>
          <a:noFill/>
          <a:ln w="76200" cap="flat" cmpd="sng">
            <a:solidFill>
              <a:schemeClr val="accent3"/>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3"/>
        <p:cNvGrpSpPr/>
        <p:nvPr/>
      </p:nvGrpSpPr>
      <p:grpSpPr>
        <a:xfrm>
          <a:off x="0" y="0"/>
          <a:ext cx="0" cy="0"/>
          <a:chOff x="0" y="0"/>
          <a:chExt cx="0" cy="0"/>
        </a:xfrm>
      </p:grpSpPr>
      <p:sp>
        <p:nvSpPr>
          <p:cNvPr id="3174" name="Google Shape;3174;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175" name="Google Shape;3175;p37"/>
          <p:cNvSpPr txBox="1">
            <a:spLocks noGrp="1"/>
          </p:cNvSpPr>
          <p:nvPr>
            <p:ph type="body" idx="1"/>
          </p:nvPr>
        </p:nvSpPr>
        <p:spPr>
          <a:xfrm>
            <a:off x="720000" y="1215751"/>
            <a:ext cx="7704000" cy="39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176" name="Google Shape;3176;p37"/>
          <p:cNvPicPr preferRelativeResize="0"/>
          <p:nvPr/>
        </p:nvPicPr>
        <p:blipFill>
          <a:blip r:embed="rId3">
            <a:alphaModFix/>
          </a:blip>
          <a:stretch>
            <a:fillRect/>
          </a:stretch>
        </p:blipFill>
        <p:spPr>
          <a:xfrm>
            <a:off x="1486387" y="1213885"/>
            <a:ext cx="2418899" cy="3225816"/>
          </a:xfrm>
          <a:prstGeom prst="rect">
            <a:avLst/>
          </a:prstGeom>
          <a:noFill/>
          <a:ln w="38100" cap="flat" cmpd="sng">
            <a:solidFill>
              <a:schemeClr val="accent3"/>
            </a:solidFill>
            <a:prstDash val="solid"/>
            <a:round/>
            <a:headEnd type="none" w="sm" len="sm"/>
            <a:tailEnd type="none" w="sm" len="sm"/>
          </a:ln>
        </p:spPr>
      </p:pic>
      <p:pic>
        <p:nvPicPr>
          <p:cNvPr id="3177" name="Google Shape;3177;p37"/>
          <p:cNvPicPr preferRelativeResize="0"/>
          <p:nvPr/>
        </p:nvPicPr>
        <p:blipFill>
          <a:blip r:embed="rId4">
            <a:alphaModFix/>
          </a:blip>
          <a:stretch>
            <a:fillRect/>
          </a:stretch>
        </p:blipFill>
        <p:spPr>
          <a:xfrm>
            <a:off x="4955189" y="1215751"/>
            <a:ext cx="2418907" cy="3223950"/>
          </a:xfrm>
          <a:prstGeom prst="rect">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1"/>
        <p:cNvGrpSpPr/>
        <p:nvPr/>
      </p:nvGrpSpPr>
      <p:grpSpPr>
        <a:xfrm>
          <a:off x="0" y="0"/>
          <a:ext cx="0" cy="0"/>
          <a:chOff x="0" y="0"/>
          <a:chExt cx="0" cy="0"/>
        </a:xfrm>
      </p:grpSpPr>
      <p:sp>
        <p:nvSpPr>
          <p:cNvPr id="3182" name="Google Shape;3182;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Báseň</a:t>
            </a:r>
            <a:endParaRPr/>
          </a:p>
        </p:txBody>
      </p:sp>
      <p:sp>
        <p:nvSpPr>
          <p:cNvPr id="3183" name="Google Shape;3183;p38"/>
          <p:cNvSpPr txBox="1">
            <a:spLocks noGrp="1"/>
          </p:cNvSpPr>
          <p:nvPr>
            <p:ph type="body" idx="1"/>
          </p:nvPr>
        </p:nvSpPr>
        <p:spPr>
          <a:xfrm>
            <a:off x="6883625" y="801975"/>
            <a:ext cx="1369500" cy="39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4" name="Google Shape;3184;p38"/>
          <p:cNvSpPr txBox="1">
            <a:spLocks noGrp="1"/>
          </p:cNvSpPr>
          <p:nvPr>
            <p:ph type="body" idx="1"/>
          </p:nvPr>
        </p:nvSpPr>
        <p:spPr>
          <a:xfrm>
            <a:off x="2837350" y="1455675"/>
            <a:ext cx="3566400" cy="2393700"/>
          </a:xfrm>
          <a:prstGeom prst="rect">
            <a:avLst/>
          </a:prstGeom>
          <a:ln w="3810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Tvář jak skála, pohled chladný, </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mlčí, pevný, neuvadný. </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Každá rýha skrývá dřinu, </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každý stín má svoji vinu. </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Z kamene je, přesto žije, </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v rytmu bitev dál se chvěje. </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Pot a krev mu cestu klestí,</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 každý úder, krok k vítězství.</a:t>
            </a:r>
            <a:endParaRPr>
              <a:latin typeface="Azeret Mono"/>
              <a:ea typeface="Azeret Mono"/>
              <a:cs typeface="Azeret Mono"/>
              <a:sym typeface="Azeret Mono"/>
            </a:endParaRPr>
          </a:p>
        </p:txBody>
      </p:sp>
      <p:sp>
        <p:nvSpPr>
          <p:cNvPr id="3185" name="Google Shape;3185;p38"/>
          <p:cNvSpPr txBox="1"/>
          <p:nvPr/>
        </p:nvSpPr>
        <p:spPr>
          <a:xfrm>
            <a:off x="4921550" y="3849375"/>
            <a:ext cx="3000300" cy="323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cs" sz="900" i="1">
                <a:solidFill>
                  <a:schemeClr val="dk1"/>
                </a:solidFill>
                <a:latin typeface="Open Sans"/>
                <a:ea typeface="Open Sans"/>
                <a:cs typeface="Open Sans"/>
                <a:sym typeface="Open Sans"/>
              </a:rPr>
              <a:t>Chat GPT + Natálie Kaucká</a:t>
            </a:r>
            <a:endParaRPr sz="1200">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9"/>
        <p:cNvGrpSpPr/>
        <p:nvPr/>
      </p:nvGrpSpPr>
      <p:grpSpPr>
        <a:xfrm>
          <a:off x="0" y="0"/>
          <a:ext cx="0" cy="0"/>
          <a:chOff x="0" y="0"/>
          <a:chExt cx="0" cy="0"/>
        </a:xfrm>
      </p:grpSpPr>
      <p:sp>
        <p:nvSpPr>
          <p:cNvPr id="3190" name="Google Shape;3190;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Hudba</a:t>
            </a:r>
            <a:endParaRPr/>
          </a:p>
        </p:txBody>
      </p:sp>
      <p:sp>
        <p:nvSpPr>
          <p:cNvPr id="3191" name="Google Shape;3191;p39"/>
          <p:cNvSpPr txBox="1">
            <a:spLocks noGrp="1"/>
          </p:cNvSpPr>
          <p:nvPr>
            <p:ph type="body" idx="1"/>
          </p:nvPr>
        </p:nvSpPr>
        <p:spPr>
          <a:xfrm>
            <a:off x="3691999" y="2571750"/>
            <a:ext cx="5159700" cy="17846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Autor: </a:t>
            </a:r>
            <a:r>
              <a:rPr lang="cs" sz="1800" b="1" dirty="0">
                <a:solidFill>
                  <a:schemeClr val="tx1"/>
                </a:solidFill>
                <a:latin typeface="Azeret Mono"/>
                <a:ea typeface="Azeret Mono"/>
                <a:cs typeface="Azeret Mono"/>
                <a:sym typeface="Azeret Mono"/>
              </a:rPr>
              <a:t>Jaroslav Horejc</a:t>
            </a:r>
          </a:p>
          <a:p>
            <a:pPr marL="0" lvl="0" indent="0" algn="l" rtl="0">
              <a:spcBef>
                <a:spcPts val="0"/>
              </a:spcBef>
              <a:spcAft>
                <a:spcPts val="0"/>
              </a:spcAft>
              <a:buNone/>
            </a:pPr>
            <a:endParaRPr sz="1800" b="1" dirty="0">
              <a:solidFill>
                <a:schemeClr val="tx1"/>
              </a:solidFill>
              <a:latin typeface="Azeret Mono"/>
              <a:ea typeface="Azeret Mono"/>
              <a:cs typeface="Azeret Mono"/>
              <a:sym typeface="Azeret Mono"/>
            </a:endParaRPr>
          </a:p>
          <a:p>
            <a:pPr marL="457200" lvl="0" indent="-314325" algn="l" rtl="0">
              <a:spcBef>
                <a:spcPts val="600"/>
              </a:spcBef>
              <a:spcAft>
                <a:spcPts val="0"/>
              </a:spcAft>
              <a:buSzPts val="1350"/>
              <a:buFont typeface="Azeret Mono"/>
              <a:buChar char="❖"/>
            </a:pPr>
            <a:r>
              <a:rPr lang="cs" sz="1350" dirty="0">
                <a:latin typeface="Azeret Mono"/>
                <a:ea typeface="Azeret Mono"/>
                <a:cs typeface="Azeret Mono"/>
                <a:sym typeface="Azeret Mono"/>
              </a:rPr>
              <a:t>český sochař, návrhář uměleckořemeslných předmětů,</a:t>
            </a:r>
            <a:r>
              <a:rPr lang="cs" sz="1600" b="1" dirty="0">
                <a:solidFill>
                  <a:schemeClr val="accent3"/>
                </a:solidFill>
                <a:latin typeface="Azeret Mono"/>
                <a:ea typeface="Azeret Mono"/>
                <a:cs typeface="Azeret Mono"/>
                <a:sym typeface="Azeret Mono"/>
              </a:rPr>
              <a:t> </a:t>
            </a:r>
            <a:r>
              <a:rPr lang="cs" sz="1350" dirty="0">
                <a:latin typeface="Azeret Mono"/>
                <a:ea typeface="Azeret Mono"/>
                <a:cs typeface="Azeret Mono"/>
                <a:sym typeface="Azeret Mono"/>
              </a:rPr>
              <a:t>šperkař, medailér</a:t>
            </a:r>
            <a:endParaRPr sz="1350" dirty="0">
              <a:latin typeface="Azeret Mono"/>
              <a:ea typeface="Azeret Mono"/>
              <a:cs typeface="Azeret Mono"/>
              <a:sym typeface="Azeret Mono"/>
            </a:endParaRPr>
          </a:p>
          <a:p>
            <a:pPr marL="457200" lvl="0" indent="-314325" algn="l" rtl="0">
              <a:spcBef>
                <a:spcPts val="600"/>
              </a:spcBef>
              <a:spcAft>
                <a:spcPts val="0"/>
              </a:spcAft>
              <a:buSzPts val="1350"/>
              <a:buFont typeface="Azeret Mono"/>
              <a:buChar char="❖"/>
            </a:pPr>
            <a:r>
              <a:rPr lang="cs" sz="1350" dirty="0">
                <a:latin typeface="Azeret Mono"/>
                <a:ea typeface="Azeret Mono"/>
                <a:cs typeface="Azeret Mono"/>
                <a:sym typeface="Azeret Mono"/>
              </a:rPr>
              <a:t>představitel českého art deca</a:t>
            </a:r>
            <a:endParaRPr sz="1350" dirty="0">
              <a:latin typeface="Azeret Mono"/>
              <a:ea typeface="Azeret Mono"/>
              <a:cs typeface="Azeret Mono"/>
              <a:sym typeface="Azeret Mono"/>
            </a:endParaRPr>
          </a:p>
          <a:p>
            <a:pPr marL="457200" lvl="0" indent="-314325" algn="l" rtl="0">
              <a:spcBef>
                <a:spcPts val="600"/>
              </a:spcBef>
              <a:spcAft>
                <a:spcPts val="0"/>
              </a:spcAft>
              <a:buSzPts val="1350"/>
              <a:buFont typeface="Azeret Mono"/>
              <a:buChar char="❖"/>
            </a:pPr>
            <a:r>
              <a:rPr lang="cs" sz="1350" dirty="0">
                <a:latin typeface="Azeret Mono"/>
                <a:ea typeface="Azeret Mono"/>
                <a:cs typeface="Azeret Mono"/>
                <a:sym typeface="Azeret Mono"/>
              </a:rPr>
              <a:t>výtvarný pedagog</a:t>
            </a:r>
            <a:endParaRPr sz="1350" dirty="0">
              <a:latin typeface="Azeret Mono"/>
              <a:ea typeface="Azeret Mono"/>
              <a:cs typeface="Azeret Mono"/>
              <a:sym typeface="Azeret Mono"/>
            </a:endParaRPr>
          </a:p>
        </p:txBody>
      </p:sp>
      <p:pic>
        <p:nvPicPr>
          <p:cNvPr id="3193" name="Google Shape;3193;p39"/>
          <p:cNvPicPr preferRelativeResize="0"/>
          <p:nvPr/>
        </p:nvPicPr>
        <p:blipFill rotWithShape="1">
          <a:blip r:embed="rId3">
            <a:alphaModFix/>
          </a:blip>
          <a:srcRect l="6439" t="14759" r="8209"/>
          <a:stretch>
            <a:fillRect/>
          </a:stretch>
        </p:blipFill>
        <p:spPr>
          <a:xfrm>
            <a:off x="6659879" y="-76201"/>
            <a:ext cx="2636521" cy="3291469"/>
          </a:xfrm>
          <a:prstGeom prst="rect">
            <a:avLst/>
          </a:prstGeom>
          <a:noFill/>
          <a:ln>
            <a:noFill/>
          </a:ln>
        </p:spPr>
      </p:pic>
      <p:sp>
        <p:nvSpPr>
          <p:cNvPr id="3195" name="Google Shape;3195;p39"/>
          <p:cNvSpPr txBox="1"/>
          <p:nvPr/>
        </p:nvSpPr>
        <p:spPr>
          <a:xfrm>
            <a:off x="3615800" y="1131575"/>
            <a:ext cx="3208746" cy="1291957"/>
          </a:xfrm>
          <a:prstGeom prst="rect">
            <a:avLst/>
          </a:prstGeom>
          <a:noFill/>
          <a:ln>
            <a:noFill/>
          </a:ln>
        </p:spPr>
        <p:txBody>
          <a:bodyPr spcFirstLastPara="1" wrap="square" lIns="91425" tIns="91425" rIns="91425" bIns="91425" anchor="t" anchorCtr="0">
            <a:noAutofit/>
          </a:bodyPr>
          <a:lstStyle/>
          <a:p>
            <a:pPr marL="457200" lvl="0" indent="-304800" algn="l" rtl="0">
              <a:spcBef>
                <a:spcPts val="600"/>
              </a:spcBef>
              <a:spcAft>
                <a:spcPts val="0"/>
              </a:spcAft>
              <a:buClr>
                <a:schemeClr val="dk1"/>
              </a:buClr>
              <a:buSzPts val="1200"/>
              <a:buFont typeface="Open Sans"/>
              <a:buChar char="❖"/>
            </a:pPr>
            <a:r>
              <a:rPr lang="cs" sz="1600" dirty="0">
                <a:solidFill>
                  <a:schemeClr val="dk1"/>
                </a:solidFill>
                <a:latin typeface="Azeret Mono"/>
                <a:ea typeface="Azeret Mono"/>
                <a:cs typeface="Azeret Mono"/>
                <a:sym typeface="Azeret Mono"/>
              </a:rPr>
              <a:t>vytvořena roku 1948</a:t>
            </a:r>
            <a:endParaRPr sz="1600" dirty="0">
              <a:solidFill>
                <a:schemeClr val="dk1"/>
              </a:solidFill>
              <a:latin typeface="Azeret Mono"/>
              <a:ea typeface="Azeret Mono"/>
              <a:cs typeface="Azeret Mono"/>
              <a:sym typeface="Azeret Mono"/>
            </a:endParaRPr>
          </a:p>
          <a:p>
            <a:pPr marL="457200" lvl="0" indent="-304800" algn="l" rtl="0">
              <a:spcBef>
                <a:spcPts val="600"/>
              </a:spcBef>
              <a:spcAft>
                <a:spcPts val="0"/>
              </a:spcAft>
              <a:buClr>
                <a:schemeClr val="dk1"/>
              </a:buClr>
              <a:buSzPts val="1200"/>
              <a:buFont typeface="Open Sans"/>
              <a:buChar char="❖"/>
            </a:pPr>
            <a:r>
              <a:rPr lang="cs" sz="1600" dirty="0">
                <a:solidFill>
                  <a:schemeClr val="dk1"/>
                </a:solidFill>
                <a:latin typeface="Azeret Mono"/>
                <a:ea typeface="Azeret Mono"/>
                <a:cs typeface="Azeret Mono"/>
                <a:sym typeface="Azeret Mono"/>
              </a:rPr>
              <a:t>mramorová</a:t>
            </a:r>
            <a:endParaRPr sz="1600" dirty="0">
              <a:solidFill>
                <a:schemeClr val="dk1"/>
              </a:solidFill>
              <a:latin typeface="Azeret Mono"/>
              <a:ea typeface="Azeret Mono"/>
              <a:cs typeface="Azeret Mono"/>
              <a:sym typeface="Azeret Mono"/>
            </a:endParaRPr>
          </a:p>
          <a:p>
            <a:pPr marL="457200" lvl="0" indent="-304800" algn="l" rtl="0">
              <a:spcBef>
                <a:spcPts val="600"/>
              </a:spcBef>
              <a:spcAft>
                <a:spcPts val="0"/>
              </a:spcAft>
              <a:buClr>
                <a:schemeClr val="dk1"/>
              </a:buClr>
              <a:buSzPts val="1200"/>
              <a:buFont typeface="Open Sans"/>
              <a:buChar char="❖"/>
            </a:pPr>
            <a:r>
              <a:rPr lang="cs" sz="1600" dirty="0">
                <a:solidFill>
                  <a:schemeClr val="dk1"/>
                </a:solidFill>
                <a:latin typeface="Azeret Mono"/>
                <a:ea typeface="Azeret Mono"/>
                <a:cs typeface="Azeret Mono"/>
                <a:sym typeface="Azeret Mono"/>
              </a:rPr>
              <a:t>57,5 cm vysoká</a:t>
            </a:r>
            <a:endParaRPr sz="120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200" dirty="0">
              <a:solidFill>
                <a:schemeClr val="dk1"/>
              </a:solidFill>
              <a:latin typeface="Open Sans"/>
              <a:ea typeface="Open Sans"/>
              <a:cs typeface="Open Sans"/>
              <a:sym typeface="Open Sans"/>
            </a:endParaRPr>
          </a:p>
        </p:txBody>
      </p:sp>
      <p:sp>
        <p:nvSpPr>
          <p:cNvPr id="2" name="Obdélník 1">
            <a:extLst>
              <a:ext uri="{FF2B5EF4-FFF2-40B4-BE49-F238E27FC236}">
                <a16:creationId xmlns:a16="http://schemas.microsoft.com/office/drawing/2014/main" id="{839C4659-25CD-D7BC-5943-F7609ED7D80A}"/>
              </a:ext>
            </a:extLst>
          </p:cNvPr>
          <p:cNvSpPr/>
          <p:nvPr/>
        </p:nvSpPr>
        <p:spPr>
          <a:xfrm>
            <a:off x="720000" y="854927"/>
            <a:ext cx="2636521" cy="3412273"/>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194" name="Google Shape;3194;p39"/>
          <p:cNvPicPr preferRelativeResize="0"/>
          <p:nvPr/>
        </p:nvPicPr>
        <p:blipFill>
          <a:blip r:embed="rId4">
            <a:alphaModFix/>
          </a:blip>
          <a:stretch>
            <a:fillRect/>
          </a:stretch>
        </p:blipFill>
        <p:spPr>
          <a:xfrm flipH="1">
            <a:off x="827958" y="959775"/>
            <a:ext cx="2419340" cy="3223950"/>
          </a:xfrm>
          <a:prstGeom prst="rect">
            <a:avLst/>
          </a:prstGeom>
          <a:noFill/>
          <a:ln w="76200" cap="flat" cmpd="sng">
            <a:solidFill>
              <a:schemeClr val="accent3"/>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pic>
        <p:nvPicPr>
          <p:cNvPr id="3200" name="Google Shape;3200;p40"/>
          <p:cNvPicPr preferRelativeResize="0"/>
          <p:nvPr/>
        </p:nvPicPr>
        <p:blipFill>
          <a:blip r:embed="rId3">
            <a:alphaModFix/>
          </a:blip>
          <a:stretch>
            <a:fillRect/>
          </a:stretch>
        </p:blipFill>
        <p:spPr>
          <a:xfrm>
            <a:off x="1144750" y="1239050"/>
            <a:ext cx="2598775" cy="2665400"/>
          </a:xfrm>
          <a:prstGeom prst="rect">
            <a:avLst/>
          </a:prstGeom>
          <a:noFill/>
          <a:ln w="38100" cap="flat" cmpd="sng">
            <a:solidFill>
              <a:schemeClr val="accent3"/>
            </a:solidFill>
            <a:prstDash val="solid"/>
            <a:round/>
            <a:headEnd type="none" w="sm" len="sm"/>
            <a:tailEnd type="none" w="sm" len="sm"/>
          </a:ln>
        </p:spPr>
      </p:pic>
      <p:pic>
        <p:nvPicPr>
          <p:cNvPr id="3201" name="Google Shape;3201;p40"/>
          <p:cNvPicPr preferRelativeResize="0"/>
          <p:nvPr/>
        </p:nvPicPr>
        <p:blipFill>
          <a:blip r:embed="rId4">
            <a:alphaModFix/>
          </a:blip>
          <a:stretch>
            <a:fillRect/>
          </a:stretch>
        </p:blipFill>
        <p:spPr>
          <a:xfrm>
            <a:off x="5114325" y="547050"/>
            <a:ext cx="2699600" cy="4049400"/>
          </a:xfrm>
          <a:prstGeom prst="rect">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5"/>
        <p:cNvGrpSpPr/>
        <p:nvPr/>
      </p:nvGrpSpPr>
      <p:grpSpPr>
        <a:xfrm>
          <a:off x="0" y="0"/>
          <a:ext cx="0" cy="0"/>
          <a:chOff x="0" y="0"/>
          <a:chExt cx="0" cy="0"/>
        </a:xfrm>
      </p:grpSpPr>
      <p:sp>
        <p:nvSpPr>
          <p:cNvPr id="3206" name="Google Shape;3206;p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Báseň</a:t>
            </a:r>
            <a:endParaRPr/>
          </a:p>
        </p:txBody>
      </p:sp>
      <p:sp>
        <p:nvSpPr>
          <p:cNvPr id="3207" name="Google Shape;3207;p41"/>
          <p:cNvSpPr txBox="1">
            <a:spLocks noGrp="1"/>
          </p:cNvSpPr>
          <p:nvPr>
            <p:ph type="body" idx="1"/>
          </p:nvPr>
        </p:nvSpPr>
        <p:spPr>
          <a:xfrm>
            <a:off x="2610900" y="1278400"/>
            <a:ext cx="3922200" cy="2828700"/>
          </a:xfrm>
          <a:prstGeom prst="rect">
            <a:avLst/>
          </a:prstGeom>
          <a:ln w="3810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V kameni zní melodie tichá,</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ruce hrají, jak hudba v srdci tiká.</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Tvar se vine, jak nota v rytmu,</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socha zpívá, v každém pohybu klidnu.</a:t>
            </a:r>
            <a:endParaRPr>
              <a:latin typeface="Azeret Mono"/>
              <a:ea typeface="Azeret Mono"/>
              <a:cs typeface="Azeret Mono"/>
              <a:sym typeface="Azeret Mono"/>
            </a:endParaRPr>
          </a:p>
          <a:p>
            <a:pPr marL="0" lvl="0" indent="0" algn="ctr" rtl="0">
              <a:lnSpc>
                <a:spcPct val="150000"/>
              </a:lnSpc>
              <a:spcBef>
                <a:spcPts val="0"/>
              </a:spcBef>
              <a:spcAft>
                <a:spcPts val="0"/>
              </a:spcAft>
              <a:buNone/>
            </a:pP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Každý záhyb, každý pohnutý prst,</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vytváří skladbu, co znamená hrst.</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Hudba je v ní, v kameni skrytá,</a:t>
            </a:r>
            <a:endParaRPr>
              <a:latin typeface="Azeret Mono"/>
              <a:ea typeface="Azeret Mono"/>
              <a:cs typeface="Azeret Mono"/>
              <a:sym typeface="Azeret Mono"/>
            </a:endParaRPr>
          </a:p>
          <a:p>
            <a:pPr marL="0" lvl="0" indent="0" algn="ctr" rtl="0">
              <a:lnSpc>
                <a:spcPct val="150000"/>
              </a:lnSpc>
              <a:spcBef>
                <a:spcPts val="0"/>
              </a:spcBef>
              <a:spcAft>
                <a:spcPts val="0"/>
              </a:spcAft>
              <a:buClr>
                <a:schemeClr val="dk1"/>
              </a:buClr>
              <a:buSzPts val="1100"/>
              <a:buFont typeface="Arial"/>
              <a:buNone/>
            </a:pPr>
            <a:r>
              <a:rPr lang="cs">
                <a:latin typeface="Azeret Mono"/>
                <a:ea typeface="Azeret Mono"/>
                <a:cs typeface="Azeret Mono"/>
                <a:sym typeface="Azeret Mono"/>
              </a:rPr>
              <a:t>v srdci sochy je věčně živá.</a:t>
            </a:r>
            <a:endParaRPr>
              <a:latin typeface="Azeret Mono"/>
              <a:ea typeface="Azeret Mono"/>
              <a:cs typeface="Azeret Mono"/>
              <a:sym typeface="Azeret Mono"/>
            </a:endParaRPr>
          </a:p>
          <a:p>
            <a:pPr marL="0" lvl="0" indent="0" algn="ctr" rtl="0">
              <a:lnSpc>
                <a:spcPct val="150000"/>
              </a:lnSpc>
              <a:spcBef>
                <a:spcPts val="1000"/>
              </a:spcBef>
              <a:spcAft>
                <a:spcPts val="1000"/>
              </a:spcAft>
              <a:buNone/>
            </a:pPr>
            <a:endParaRPr/>
          </a:p>
        </p:txBody>
      </p:sp>
      <p:sp>
        <p:nvSpPr>
          <p:cNvPr id="3208" name="Google Shape;3208;p41"/>
          <p:cNvSpPr txBox="1"/>
          <p:nvPr/>
        </p:nvSpPr>
        <p:spPr>
          <a:xfrm>
            <a:off x="4941300" y="4148750"/>
            <a:ext cx="1680600" cy="25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 sz="1000" i="1">
                <a:solidFill>
                  <a:schemeClr val="dk1"/>
                </a:solidFill>
                <a:latin typeface="Open Sans"/>
                <a:ea typeface="Open Sans"/>
                <a:cs typeface="Open Sans"/>
                <a:sym typeface="Open Sans"/>
              </a:rPr>
              <a:t>Chat GPT + Adéla Kavková</a:t>
            </a:r>
            <a:endParaRPr sz="1000" i="1">
              <a:solidFill>
                <a:schemeClr val="dk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42"/>
          <p:cNvSpPr txBox="1"/>
          <p:nvPr/>
        </p:nvSpPr>
        <p:spPr>
          <a:xfrm>
            <a:off x="2393950" y="719775"/>
            <a:ext cx="4658400" cy="1262100"/>
          </a:xfrm>
          <a:prstGeom prst="rect">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cs" sz="3500" b="1">
                <a:solidFill>
                  <a:schemeClr val="dk1"/>
                </a:solidFill>
                <a:latin typeface="Azeret Mono"/>
                <a:ea typeface="Azeret Mono"/>
                <a:cs typeface="Azeret Mono"/>
                <a:sym typeface="Azeret Mono"/>
              </a:rPr>
              <a:t>DĚKUJEME ZA POZORNOST!</a:t>
            </a:r>
            <a:endParaRPr sz="3500" b="1">
              <a:solidFill>
                <a:schemeClr val="dk1"/>
              </a:solidFill>
              <a:latin typeface="Azeret Mono"/>
              <a:ea typeface="Azeret Mono"/>
              <a:cs typeface="Azeret Mono"/>
              <a:sym typeface="Azeret Mono"/>
            </a:endParaRPr>
          </a:p>
        </p:txBody>
      </p:sp>
      <p:pic>
        <p:nvPicPr>
          <p:cNvPr id="3214" name="Google Shape;3214;p42" title="IMG_0867.jpg"/>
          <p:cNvPicPr preferRelativeResize="0"/>
          <p:nvPr/>
        </p:nvPicPr>
        <p:blipFill>
          <a:blip r:embed="rId3">
            <a:alphaModFix/>
          </a:blip>
          <a:stretch>
            <a:fillRect/>
          </a:stretch>
        </p:blipFill>
        <p:spPr>
          <a:xfrm>
            <a:off x="413149" y="2463800"/>
            <a:ext cx="1793119" cy="2390825"/>
          </a:xfrm>
          <a:prstGeom prst="rect">
            <a:avLst/>
          </a:prstGeom>
          <a:noFill/>
          <a:ln w="38100" cap="flat" cmpd="sng">
            <a:solidFill>
              <a:schemeClr val="accent3"/>
            </a:solidFill>
            <a:prstDash val="solid"/>
            <a:round/>
            <a:headEnd type="none" w="sm" len="sm"/>
            <a:tailEnd type="none" w="sm" len="sm"/>
          </a:ln>
        </p:spPr>
      </p:pic>
      <p:pic>
        <p:nvPicPr>
          <p:cNvPr id="3215" name="Google Shape;3215;p42" title="IMG_0873.jpg"/>
          <p:cNvPicPr preferRelativeResize="0"/>
          <p:nvPr/>
        </p:nvPicPr>
        <p:blipFill>
          <a:blip r:embed="rId4">
            <a:alphaModFix/>
          </a:blip>
          <a:stretch>
            <a:fillRect/>
          </a:stretch>
        </p:blipFill>
        <p:spPr>
          <a:xfrm>
            <a:off x="2393950" y="2891575"/>
            <a:ext cx="2047027" cy="1535282"/>
          </a:xfrm>
          <a:prstGeom prst="rect">
            <a:avLst/>
          </a:prstGeom>
          <a:noFill/>
          <a:ln w="38100" cap="flat" cmpd="sng">
            <a:solidFill>
              <a:schemeClr val="accent3"/>
            </a:solidFill>
            <a:prstDash val="solid"/>
            <a:round/>
            <a:headEnd type="none" w="sm" len="sm"/>
            <a:tailEnd type="none" w="sm" len="sm"/>
          </a:ln>
        </p:spPr>
      </p:pic>
      <p:pic>
        <p:nvPicPr>
          <p:cNvPr id="3216" name="Google Shape;3216;p42" title="IMG_0875.jpg"/>
          <p:cNvPicPr preferRelativeResize="0"/>
          <p:nvPr/>
        </p:nvPicPr>
        <p:blipFill>
          <a:blip r:embed="rId5">
            <a:alphaModFix/>
          </a:blip>
          <a:stretch>
            <a:fillRect/>
          </a:stretch>
        </p:blipFill>
        <p:spPr>
          <a:xfrm>
            <a:off x="4760875" y="2891575"/>
            <a:ext cx="2047032" cy="1535274"/>
          </a:xfrm>
          <a:prstGeom prst="rect">
            <a:avLst/>
          </a:prstGeom>
          <a:noFill/>
          <a:ln w="38100" cap="flat" cmpd="sng">
            <a:solidFill>
              <a:schemeClr val="accent3"/>
            </a:solidFill>
            <a:prstDash val="solid"/>
            <a:round/>
            <a:headEnd type="none" w="sm" len="sm"/>
            <a:tailEnd type="none" w="sm" len="sm"/>
          </a:ln>
        </p:spPr>
      </p:pic>
      <p:pic>
        <p:nvPicPr>
          <p:cNvPr id="3217" name="Google Shape;3217;p42" title="IMG_0883.jpg"/>
          <p:cNvPicPr preferRelativeResize="0"/>
          <p:nvPr/>
        </p:nvPicPr>
        <p:blipFill>
          <a:blip r:embed="rId6">
            <a:alphaModFix/>
          </a:blip>
          <a:stretch>
            <a:fillRect/>
          </a:stretch>
        </p:blipFill>
        <p:spPr>
          <a:xfrm>
            <a:off x="545374" y="162740"/>
            <a:ext cx="1528673" cy="2038231"/>
          </a:xfrm>
          <a:prstGeom prst="rect">
            <a:avLst/>
          </a:prstGeom>
          <a:noFill/>
          <a:ln w="38100" cap="flat" cmpd="sng">
            <a:solidFill>
              <a:schemeClr val="accent3"/>
            </a:solidFill>
            <a:prstDash val="solid"/>
            <a:round/>
            <a:headEnd type="none" w="sm" len="sm"/>
            <a:tailEnd type="none" w="sm" len="sm"/>
          </a:ln>
        </p:spPr>
      </p:pic>
      <p:pic>
        <p:nvPicPr>
          <p:cNvPr id="3218" name="Google Shape;3218;p42" title="IMG_0893.jpg"/>
          <p:cNvPicPr preferRelativeResize="0"/>
          <p:nvPr/>
        </p:nvPicPr>
        <p:blipFill>
          <a:blip r:embed="rId7">
            <a:alphaModFix/>
          </a:blip>
          <a:stretch>
            <a:fillRect/>
          </a:stretch>
        </p:blipFill>
        <p:spPr>
          <a:xfrm>
            <a:off x="7019717" y="2425889"/>
            <a:ext cx="1849981" cy="2466627"/>
          </a:xfrm>
          <a:prstGeom prst="rect">
            <a:avLst/>
          </a:prstGeom>
          <a:noFill/>
          <a:ln w="38100" cap="flat" cmpd="sng">
            <a:solidFill>
              <a:schemeClr val="accent3"/>
            </a:solidFill>
            <a:prstDash val="solid"/>
            <a:round/>
            <a:headEnd type="none" w="sm" len="sm"/>
            <a:tailEnd type="none" w="sm" len="sm"/>
          </a:ln>
        </p:spPr>
      </p:pic>
      <p:pic>
        <p:nvPicPr>
          <p:cNvPr id="3219" name="Google Shape;3219;p42" title="IMG_0898.jpg"/>
          <p:cNvPicPr preferRelativeResize="0"/>
          <p:nvPr/>
        </p:nvPicPr>
        <p:blipFill rotWithShape="1">
          <a:blip r:embed="rId8">
            <a:alphaModFix/>
          </a:blip>
          <a:srcRect t="6592" b="5386"/>
          <a:stretch/>
        </p:blipFill>
        <p:spPr>
          <a:xfrm>
            <a:off x="7654625" y="29925"/>
            <a:ext cx="1180324" cy="2171049"/>
          </a:xfrm>
          <a:prstGeom prst="rect">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3"/>
        <p:cNvGrpSpPr/>
        <p:nvPr/>
      </p:nvGrpSpPr>
      <p:grpSpPr>
        <a:xfrm>
          <a:off x="0" y="0"/>
          <a:ext cx="0" cy="0"/>
          <a:chOff x="0" y="0"/>
          <a:chExt cx="0" cy="0"/>
        </a:xfrm>
      </p:grpSpPr>
      <p:sp>
        <p:nvSpPr>
          <p:cNvPr id="3224" name="Google Shape;3224;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a:t>Zdroje:</a:t>
            </a:r>
            <a:endParaRPr/>
          </a:p>
        </p:txBody>
      </p:sp>
      <p:sp>
        <p:nvSpPr>
          <p:cNvPr id="3225" name="Google Shape;3225;p43"/>
          <p:cNvSpPr txBox="1">
            <a:spLocks noGrp="1"/>
          </p:cNvSpPr>
          <p:nvPr>
            <p:ph type="subTitle" idx="1"/>
          </p:nvPr>
        </p:nvSpPr>
        <p:spPr>
          <a:xfrm>
            <a:off x="713225" y="1290425"/>
            <a:ext cx="7704000" cy="33135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cs" u="sng">
                <a:solidFill>
                  <a:schemeClr val="hlink"/>
                </a:solidFill>
                <a:hlinkClick r:id="rId3"/>
              </a:rPr>
              <a:t>https://global3d.pl/2744-large_default/-original-prusa-mk4-3d-printer.jpg</a:t>
            </a:r>
            <a:endParaRPr/>
          </a:p>
          <a:p>
            <a:pPr marL="457200" lvl="0" indent="-304800" algn="l" rtl="0">
              <a:spcBef>
                <a:spcPts val="0"/>
              </a:spcBef>
              <a:spcAft>
                <a:spcPts val="0"/>
              </a:spcAft>
              <a:buSzPts val="1200"/>
              <a:buChar char="●"/>
            </a:pPr>
            <a:r>
              <a:rPr lang="cs" u="sng">
                <a:solidFill>
                  <a:schemeClr val="hlink"/>
                </a:solidFill>
                <a:hlinkClick r:id="rId4"/>
              </a:rPr>
              <a:t>https://cdn.help.prusa3d.com/wp-content/uploads/2023/09/0744742fc09f4ae5e95926553e5f8098.png</a:t>
            </a:r>
            <a:endParaRPr/>
          </a:p>
          <a:p>
            <a:pPr marL="457200" lvl="0" indent="-304800" algn="l" rtl="0">
              <a:spcBef>
                <a:spcPts val="0"/>
              </a:spcBef>
              <a:spcAft>
                <a:spcPts val="0"/>
              </a:spcAft>
              <a:buSzPts val="1200"/>
              <a:buChar char="●"/>
            </a:pPr>
            <a:r>
              <a:rPr lang="cs" u="sng">
                <a:solidFill>
                  <a:schemeClr val="hlink"/>
                </a:solidFill>
                <a:hlinkClick r:id="rId5"/>
              </a:rPr>
              <a:t>https://smvkt.com/cdn/shop/files/Meta-quest2-2.webp?v=1717486837</a:t>
            </a:r>
            <a:endParaRPr/>
          </a:p>
          <a:p>
            <a:pPr marL="457200" lvl="0" indent="-304800" algn="l" rtl="0">
              <a:spcBef>
                <a:spcPts val="0"/>
              </a:spcBef>
              <a:spcAft>
                <a:spcPts val="0"/>
              </a:spcAft>
              <a:buSzPts val="1200"/>
              <a:buChar char="●"/>
            </a:pPr>
            <a:r>
              <a:rPr lang="cs" u="sng">
                <a:solidFill>
                  <a:schemeClr val="hlink"/>
                </a:solidFill>
                <a:hlinkClick r:id="rId6"/>
              </a:rPr>
              <a:t>https://sbirky.ngprague.cz/images/diela/NG./20/CZE_NG.P_7971/CZE_NG.P_7971.jpeg</a:t>
            </a:r>
            <a:endParaRPr/>
          </a:p>
          <a:p>
            <a:pPr marL="457200" lvl="0" indent="-304800" algn="l" rtl="0">
              <a:spcBef>
                <a:spcPts val="0"/>
              </a:spcBef>
              <a:spcAft>
                <a:spcPts val="0"/>
              </a:spcAft>
              <a:buSzPts val="1200"/>
              <a:buChar char="●"/>
            </a:pPr>
            <a:endParaRPr/>
          </a:p>
          <a:p>
            <a:pPr marL="45720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4"/>
        <p:cNvGrpSpPr/>
        <p:nvPr/>
      </p:nvGrpSpPr>
      <p:grpSpPr>
        <a:xfrm>
          <a:off x="0" y="0"/>
          <a:ext cx="0" cy="0"/>
          <a:chOff x="0" y="0"/>
          <a:chExt cx="0" cy="0"/>
        </a:xfrm>
      </p:grpSpPr>
      <p:sp>
        <p:nvSpPr>
          <p:cNvPr id="2965" name="Google Shape;2965;p27"/>
          <p:cNvSpPr/>
          <p:nvPr/>
        </p:nvSpPr>
        <p:spPr>
          <a:xfrm>
            <a:off x="5967370" y="1215966"/>
            <a:ext cx="748358" cy="1106450"/>
          </a:xfrm>
          <a:custGeom>
            <a:avLst/>
            <a:gdLst/>
            <a:ahLst/>
            <a:cxnLst/>
            <a:rect l="l" t="t" r="r" b="b"/>
            <a:pathLst>
              <a:path w="17942" h="44258" extrusionOk="0">
                <a:moveTo>
                  <a:pt x="0" y="0"/>
                </a:moveTo>
                <a:cubicBezTo>
                  <a:pt x="15919" y="0"/>
                  <a:pt x="2840" y="39224"/>
                  <a:pt x="17942" y="44258"/>
                </a:cubicBezTo>
              </a:path>
            </a:pathLst>
          </a:custGeom>
          <a:noFill/>
          <a:ln w="28575" cap="flat" cmpd="sng">
            <a:solidFill>
              <a:schemeClr val="dk1"/>
            </a:solidFill>
            <a:prstDash val="solid"/>
            <a:round/>
            <a:headEnd type="none" w="med" len="med"/>
            <a:tailEnd type="none" w="med" len="med"/>
          </a:ln>
        </p:spPr>
        <p:txBody>
          <a:bodyPr/>
          <a:lstStyle/>
          <a:p>
            <a:endParaRPr lang="cs-CZ"/>
          </a:p>
        </p:txBody>
      </p:sp>
      <p:sp>
        <p:nvSpPr>
          <p:cNvPr id="2967" name="Google Shape;2967;p27"/>
          <p:cNvSpPr txBox="1">
            <a:spLocks noGrp="1"/>
          </p:cNvSpPr>
          <p:nvPr>
            <p:ph type="title"/>
          </p:nvPr>
        </p:nvSpPr>
        <p:spPr>
          <a:xfrm>
            <a:off x="720000" y="-3858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sz="4100" dirty="0"/>
              <a:t>Naše cesta</a:t>
            </a:r>
            <a:r>
              <a:rPr lang="cs" dirty="0"/>
              <a:t> </a:t>
            </a:r>
            <a:endParaRPr dirty="0"/>
          </a:p>
        </p:txBody>
      </p:sp>
      <p:sp>
        <p:nvSpPr>
          <p:cNvPr id="2968" name="Google Shape;2968;p27"/>
          <p:cNvSpPr/>
          <p:nvPr/>
        </p:nvSpPr>
        <p:spPr>
          <a:xfrm>
            <a:off x="1089854" y="2519425"/>
            <a:ext cx="1287500" cy="306500"/>
          </a:xfrm>
          <a:custGeom>
            <a:avLst/>
            <a:gdLst/>
            <a:ahLst/>
            <a:cxnLst/>
            <a:rect l="l" t="t" r="r" b="b"/>
            <a:pathLst>
              <a:path w="51500" h="12260" extrusionOk="0">
                <a:moveTo>
                  <a:pt x="2458" y="0"/>
                </a:moveTo>
                <a:cubicBezTo>
                  <a:pt x="2608" y="1246"/>
                  <a:pt x="-3672" y="6380"/>
                  <a:pt x="3355" y="7476"/>
                </a:cubicBezTo>
                <a:cubicBezTo>
                  <a:pt x="10383" y="8573"/>
                  <a:pt x="36599" y="5782"/>
                  <a:pt x="44623" y="6579"/>
                </a:cubicBezTo>
                <a:cubicBezTo>
                  <a:pt x="52647" y="7376"/>
                  <a:pt x="50355" y="11313"/>
                  <a:pt x="51501" y="12260"/>
                </a:cubicBezTo>
              </a:path>
            </a:pathLst>
          </a:custGeom>
          <a:noFill/>
          <a:ln w="9525" cap="flat" cmpd="sng">
            <a:solidFill>
              <a:schemeClr val="dk2"/>
            </a:solidFill>
            <a:prstDash val="solid"/>
            <a:round/>
            <a:headEnd type="none" w="med" len="med"/>
            <a:tailEnd type="none" w="med" len="med"/>
          </a:ln>
        </p:spPr>
        <p:txBody>
          <a:bodyPr/>
          <a:lstStyle/>
          <a:p>
            <a:endParaRPr lang="cs-CZ"/>
          </a:p>
        </p:txBody>
      </p:sp>
      <p:sp>
        <p:nvSpPr>
          <p:cNvPr id="2969" name="Google Shape;2969;p27"/>
          <p:cNvSpPr/>
          <p:nvPr/>
        </p:nvSpPr>
        <p:spPr>
          <a:xfrm rot="-370063">
            <a:off x="532194" y="2927572"/>
            <a:ext cx="1934518" cy="785872"/>
          </a:xfrm>
          <a:custGeom>
            <a:avLst/>
            <a:gdLst/>
            <a:ahLst/>
            <a:cxnLst/>
            <a:rect l="l" t="t" r="r" b="b"/>
            <a:pathLst>
              <a:path w="56098" h="13158" extrusionOk="0">
                <a:moveTo>
                  <a:pt x="3703" y="0"/>
                </a:moveTo>
                <a:cubicBezTo>
                  <a:pt x="3653" y="1296"/>
                  <a:pt x="-4321" y="6629"/>
                  <a:pt x="3404" y="7775"/>
                </a:cubicBezTo>
                <a:cubicBezTo>
                  <a:pt x="11129" y="8921"/>
                  <a:pt x="41283" y="5981"/>
                  <a:pt x="50055" y="6878"/>
                </a:cubicBezTo>
                <a:cubicBezTo>
                  <a:pt x="58827" y="7775"/>
                  <a:pt x="55038" y="12111"/>
                  <a:pt x="56035" y="13158"/>
                </a:cubicBezTo>
              </a:path>
            </a:pathLst>
          </a:custGeom>
          <a:noFill/>
          <a:ln w="28575" cap="flat" cmpd="sng">
            <a:solidFill>
              <a:schemeClr val="dk1"/>
            </a:solidFill>
            <a:prstDash val="solid"/>
            <a:round/>
            <a:headEnd type="none" w="med" len="med"/>
            <a:tailEnd type="none" w="med" len="med"/>
          </a:ln>
        </p:spPr>
        <p:txBody>
          <a:bodyPr/>
          <a:lstStyle/>
          <a:p>
            <a:endParaRPr lang="cs-CZ"/>
          </a:p>
        </p:txBody>
      </p:sp>
      <p:sp>
        <p:nvSpPr>
          <p:cNvPr id="2970" name="Google Shape;2970;p27"/>
          <p:cNvSpPr/>
          <p:nvPr/>
        </p:nvSpPr>
        <p:spPr>
          <a:xfrm rot="10800000">
            <a:off x="2576390" y="1864996"/>
            <a:ext cx="1084180" cy="706754"/>
          </a:xfrm>
          <a:custGeom>
            <a:avLst/>
            <a:gdLst/>
            <a:ahLst/>
            <a:cxnLst/>
            <a:rect l="l" t="t" r="r" b="b"/>
            <a:pathLst>
              <a:path w="60157" h="28273" extrusionOk="0">
                <a:moveTo>
                  <a:pt x="0" y="24223"/>
                </a:moveTo>
                <a:cubicBezTo>
                  <a:pt x="8872" y="24672"/>
                  <a:pt x="43212" y="30951"/>
                  <a:pt x="53230" y="26914"/>
                </a:cubicBezTo>
                <a:cubicBezTo>
                  <a:pt x="63248" y="22877"/>
                  <a:pt x="58962" y="4486"/>
                  <a:pt x="60108" y="0"/>
                </a:cubicBezTo>
              </a:path>
            </a:pathLst>
          </a:custGeom>
          <a:noFill/>
          <a:ln w="28575" cap="flat" cmpd="sng">
            <a:solidFill>
              <a:schemeClr val="dk1"/>
            </a:solidFill>
            <a:prstDash val="solid"/>
            <a:round/>
            <a:headEnd type="none" w="med" len="med"/>
            <a:tailEnd type="none" w="med" len="med"/>
          </a:ln>
        </p:spPr>
        <p:txBody>
          <a:bodyPr/>
          <a:lstStyle/>
          <a:p>
            <a:endParaRPr lang="cs-CZ"/>
          </a:p>
        </p:txBody>
      </p:sp>
      <p:sp>
        <p:nvSpPr>
          <p:cNvPr id="2971" name="Google Shape;2971;p27"/>
          <p:cNvSpPr/>
          <p:nvPr/>
        </p:nvSpPr>
        <p:spPr>
          <a:xfrm flipH="1">
            <a:off x="7203962" y="3004267"/>
            <a:ext cx="1113101" cy="1188592"/>
          </a:xfrm>
          <a:custGeom>
            <a:avLst/>
            <a:gdLst/>
            <a:ahLst/>
            <a:cxnLst/>
            <a:rect l="l" t="t" r="r" b="b"/>
            <a:pathLst>
              <a:path w="40072" h="33894" extrusionOk="0">
                <a:moveTo>
                  <a:pt x="0" y="1984"/>
                </a:moveTo>
                <a:cubicBezTo>
                  <a:pt x="2991" y="2034"/>
                  <a:pt x="13408" y="-2452"/>
                  <a:pt x="17943" y="2283"/>
                </a:cubicBezTo>
                <a:cubicBezTo>
                  <a:pt x="22479" y="7018"/>
                  <a:pt x="23525" y="25160"/>
                  <a:pt x="27213" y="30393"/>
                </a:cubicBezTo>
                <a:cubicBezTo>
                  <a:pt x="30901" y="35626"/>
                  <a:pt x="37929" y="33135"/>
                  <a:pt x="40072" y="33683"/>
                </a:cubicBezTo>
              </a:path>
            </a:pathLst>
          </a:custGeom>
          <a:noFill/>
          <a:ln w="28575" cap="flat" cmpd="sng">
            <a:solidFill>
              <a:schemeClr val="dk1"/>
            </a:solidFill>
            <a:prstDash val="solid"/>
            <a:round/>
            <a:headEnd type="none" w="med" len="med"/>
            <a:tailEnd type="none" w="med" len="med"/>
          </a:ln>
        </p:spPr>
        <p:txBody>
          <a:bodyPr/>
          <a:lstStyle/>
          <a:p>
            <a:endParaRPr lang="cs-CZ"/>
          </a:p>
        </p:txBody>
      </p:sp>
      <p:grpSp>
        <p:nvGrpSpPr>
          <p:cNvPr id="2973" name="Google Shape;2973;p27"/>
          <p:cNvGrpSpPr/>
          <p:nvPr/>
        </p:nvGrpSpPr>
        <p:grpSpPr>
          <a:xfrm>
            <a:off x="8350720" y="-140"/>
            <a:ext cx="807428" cy="847335"/>
            <a:chOff x="2318175" y="3567725"/>
            <a:chExt cx="383850" cy="384750"/>
          </a:xfrm>
        </p:grpSpPr>
        <p:sp>
          <p:nvSpPr>
            <p:cNvPr id="2974" name="Google Shape;2974;p27"/>
            <p:cNvSpPr/>
            <p:nvPr/>
          </p:nvSpPr>
          <p:spPr>
            <a:xfrm>
              <a:off x="2473100" y="3723075"/>
              <a:ext cx="74000" cy="73975"/>
            </a:xfrm>
            <a:custGeom>
              <a:avLst/>
              <a:gdLst/>
              <a:ahLst/>
              <a:cxnLst/>
              <a:rect l="l" t="t" r="r" b="b"/>
              <a:pathLst>
                <a:path w="2960" h="2959" extrusionOk="0">
                  <a:moveTo>
                    <a:pt x="1480" y="1"/>
                  </a:moveTo>
                  <a:cubicBezTo>
                    <a:pt x="662" y="1"/>
                    <a:pt x="1" y="664"/>
                    <a:pt x="1" y="1480"/>
                  </a:cubicBezTo>
                  <a:cubicBezTo>
                    <a:pt x="1" y="2297"/>
                    <a:pt x="662" y="2959"/>
                    <a:pt x="1480" y="2959"/>
                  </a:cubicBezTo>
                  <a:cubicBezTo>
                    <a:pt x="2298" y="2959"/>
                    <a:pt x="2959" y="2297"/>
                    <a:pt x="2959" y="1480"/>
                  </a:cubicBezTo>
                  <a:cubicBezTo>
                    <a:pt x="2959" y="664"/>
                    <a:pt x="2296" y="1"/>
                    <a:pt x="1480" y="1"/>
                  </a:cubicBezTo>
                  <a:close/>
                </a:path>
              </a:pathLst>
            </a:custGeom>
            <a:solidFill>
              <a:srgbClr val="3A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7"/>
            <p:cNvSpPr/>
            <p:nvPr/>
          </p:nvSpPr>
          <p:spPr>
            <a:xfrm>
              <a:off x="2396325" y="3646300"/>
              <a:ext cx="227550" cy="227550"/>
            </a:xfrm>
            <a:custGeom>
              <a:avLst/>
              <a:gdLst/>
              <a:ahLst/>
              <a:cxnLst/>
              <a:rect l="l" t="t" r="r" b="b"/>
              <a:pathLst>
                <a:path w="9102" h="9102" extrusionOk="0">
                  <a:moveTo>
                    <a:pt x="4551" y="293"/>
                  </a:moveTo>
                  <a:cubicBezTo>
                    <a:pt x="6900" y="293"/>
                    <a:pt x="8809" y="2202"/>
                    <a:pt x="8809" y="4551"/>
                  </a:cubicBezTo>
                  <a:cubicBezTo>
                    <a:pt x="8809" y="6900"/>
                    <a:pt x="6900" y="8811"/>
                    <a:pt x="4551" y="8811"/>
                  </a:cubicBezTo>
                  <a:cubicBezTo>
                    <a:pt x="2202" y="8811"/>
                    <a:pt x="291" y="6900"/>
                    <a:pt x="291" y="4551"/>
                  </a:cubicBezTo>
                  <a:cubicBezTo>
                    <a:pt x="291" y="2202"/>
                    <a:pt x="2202" y="293"/>
                    <a:pt x="4551" y="293"/>
                  </a:cubicBezTo>
                  <a:close/>
                  <a:moveTo>
                    <a:pt x="4551" y="0"/>
                  </a:moveTo>
                  <a:cubicBezTo>
                    <a:pt x="2041" y="0"/>
                    <a:pt x="0" y="2041"/>
                    <a:pt x="0" y="4551"/>
                  </a:cubicBezTo>
                  <a:cubicBezTo>
                    <a:pt x="0" y="7060"/>
                    <a:pt x="2041" y="9101"/>
                    <a:pt x="4551" y="9101"/>
                  </a:cubicBezTo>
                  <a:cubicBezTo>
                    <a:pt x="7061" y="9101"/>
                    <a:pt x="9102" y="7060"/>
                    <a:pt x="9102" y="4551"/>
                  </a:cubicBezTo>
                  <a:cubicBezTo>
                    <a:pt x="9102" y="2041"/>
                    <a:pt x="7061" y="0"/>
                    <a:pt x="4551" y="0"/>
                  </a:cubicBezTo>
                  <a:close/>
                </a:path>
              </a:pathLst>
            </a:custGeom>
            <a:solidFill>
              <a:srgbClr val="3A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7"/>
            <p:cNvSpPr/>
            <p:nvPr/>
          </p:nvSpPr>
          <p:spPr>
            <a:xfrm>
              <a:off x="2318175" y="3567725"/>
              <a:ext cx="383850" cy="384750"/>
            </a:xfrm>
            <a:custGeom>
              <a:avLst/>
              <a:gdLst/>
              <a:ahLst/>
              <a:cxnLst/>
              <a:rect l="l" t="t" r="r" b="b"/>
              <a:pathLst>
                <a:path w="15354" h="15390" extrusionOk="0">
                  <a:moveTo>
                    <a:pt x="7677" y="1809"/>
                  </a:moveTo>
                  <a:cubicBezTo>
                    <a:pt x="10922" y="1809"/>
                    <a:pt x="13561" y="4449"/>
                    <a:pt x="13561" y="7694"/>
                  </a:cubicBezTo>
                  <a:cubicBezTo>
                    <a:pt x="13561" y="10939"/>
                    <a:pt x="10922" y="13580"/>
                    <a:pt x="7677" y="13580"/>
                  </a:cubicBezTo>
                  <a:cubicBezTo>
                    <a:pt x="4430" y="13580"/>
                    <a:pt x="1790" y="10939"/>
                    <a:pt x="1790" y="7694"/>
                  </a:cubicBezTo>
                  <a:cubicBezTo>
                    <a:pt x="1790" y="4449"/>
                    <a:pt x="4430" y="1809"/>
                    <a:pt x="7677" y="1809"/>
                  </a:cubicBezTo>
                  <a:close/>
                  <a:moveTo>
                    <a:pt x="7115" y="0"/>
                  </a:moveTo>
                  <a:lnTo>
                    <a:pt x="7115" y="1349"/>
                  </a:lnTo>
                  <a:cubicBezTo>
                    <a:pt x="6736" y="1382"/>
                    <a:pt x="6365" y="1449"/>
                    <a:pt x="6007" y="1547"/>
                  </a:cubicBezTo>
                  <a:lnTo>
                    <a:pt x="5547" y="280"/>
                  </a:lnTo>
                  <a:lnTo>
                    <a:pt x="4517" y="655"/>
                  </a:lnTo>
                  <a:lnTo>
                    <a:pt x="4979" y="1924"/>
                  </a:lnTo>
                  <a:cubicBezTo>
                    <a:pt x="4638" y="2085"/>
                    <a:pt x="4313" y="2276"/>
                    <a:pt x="4007" y="2490"/>
                  </a:cubicBezTo>
                  <a:lnTo>
                    <a:pt x="3139" y="1456"/>
                  </a:lnTo>
                  <a:lnTo>
                    <a:pt x="2300" y="2161"/>
                  </a:lnTo>
                  <a:lnTo>
                    <a:pt x="3170" y="3195"/>
                  </a:lnTo>
                  <a:cubicBezTo>
                    <a:pt x="2903" y="3462"/>
                    <a:pt x="2664" y="3751"/>
                    <a:pt x="2450" y="4059"/>
                  </a:cubicBezTo>
                  <a:lnTo>
                    <a:pt x="1281" y="3384"/>
                  </a:lnTo>
                  <a:lnTo>
                    <a:pt x="732" y="4334"/>
                  </a:lnTo>
                  <a:lnTo>
                    <a:pt x="1901" y="5009"/>
                  </a:lnTo>
                  <a:cubicBezTo>
                    <a:pt x="1743" y="5345"/>
                    <a:pt x="1615" y="5698"/>
                    <a:pt x="1517" y="6065"/>
                  </a:cubicBezTo>
                  <a:lnTo>
                    <a:pt x="192" y="5833"/>
                  </a:lnTo>
                  <a:lnTo>
                    <a:pt x="1" y="6911"/>
                  </a:lnTo>
                  <a:lnTo>
                    <a:pt x="1331" y="7145"/>
                  </a:lnTo>
                  <a:cubicBezTo>
                    <a:pt x="1315" y="7327"/>
                    <a:pt x="1307" y="7509"/>
                    <a:pt x="1307" y="7694"/>
                  </a:cubicBezTo>
                  <a:cubicBezTo>
                    <a:pt x="1307" y="7889"/>
                    <a:pt x="1315" y="8080"/>
                    <a:pt x="1333" y="8271"/>
                  </a:cubicBezTo>
                  <a:lnTo>
                    <a:pt x="5" y="8505"/>
                  </a:lnTo>
                  <a:lnTo>
                    <a:pt x="196" y="9583"/>
                  </a:lnTo>
                  <a:lnTo>
                    <a:pt x="1526" y="9349"/>
                  </a:lnTo>
                  <a:cubicBezTo>
                    <a:pt x="1623" y="9715"/>
                    <a:pt x="1754" y="10069"/>
                    <a:pt x="1912" y="10405"/>
                  </a:cubicBezTo>
                  <a:lnTo>
                    <a:pt x="745" y="11080"/>
                  </a:lnTo>
                  <a:lnTo>
                    <a:pt x="1294" y="12027"/>
                  </a:lnTo>
                  <a:lnTo>
                    <a:pt x="2465" y="11351"/>
                  </a:lnTo>
                  <a:cubicBezTo>
                    <a:pt x="2682" y="11659"/>
                    <a:pt x="2923" y="11947"/>
                    <a:pt x="3189" y="12212"/>
                  </a:cubicBezTo>
                  <a:lnTo>
                    <a:pt x="2322" y="13244"/>
                  </a:lnTo>
                  <a:lnTo>
                    <a:pt x="3161" y="13949"/>
                  </a:lnTo>
                  <a:lnTo>
                    <a:pt x="4031" y="12915"/>
                  </a:lnTo>
                  <a:cubicBezTo>
                    <a:pt x="4337" y="13127"/>
                    <a:pt x="4662" y="13316"/>
                    <a:pt x="5005" y="13474"/>
                  </a:cubicBezTo>
                  <a:lnTo>
                    <a:pt x="4543" y="14743"/>
                  </a:lnTo>
                  <a:lnTo>
                    <a:pt x="5573" y="15116"/>
                  </a:lnTo>
                  <a:lnTo>
                    <a:pt x="6035" y="13849"/>
                  </a:lnTo>
                  <a:cubicBezTo>
                    <a:pt x="6393" y="13945"/>
                    <a:pt x="6764" y="14010"/>
                    <a:pt x="7143" y="14040"/>
                  </a:cubicBezTo>
                  <a:lnTo>
                    <a:pt x="7143" y="15389"/>
                  </a:lnTo>
                  <a:lnTo>
                    <a:pt x="8239" y="15389"/>
                  </a:lnTo>
                  <a:lnTo>
                    <a:pt x="8239" y="14038"/>
                  </a:lnTo>
                  <a:cubicBezTo>
                    <a:pt x="8618" y="14006"/>
                    <a:pt x="8987" y="13938"/>
                    <a:pt x="9345" y="13841"/>
                  </a:cubicBezTo>
                  <a:lnTo>
                    <a:pt x="9807" y="15107"/>
                  </a:lnTo>
                  <a:lnTo>
                    <a:pt x="10837" y="14732"/>
                  </a:lnTo>
                  <a:lnTo>
                    <a:pt x="10375" y="13463"/>
                  </a:lnTo>
                  <a:cubicBezTo>
                    <a:pt x="10716" y="13303"/>
                    <a:pt x="11041" y="13112"/>
                    <a:pt x="11345" y="12897"/>
                  </a:cubicBezTo>
                  <a:lnTo>
                    <a:pt x="12212" y="13932"/>
                  </a:lnTo>
                  <a:lnTo>
                    <a:pt x="13054" y="13227"/>
                  </a:lnTo>
                  <a:lnTo>
                    <a:pt x="12184" y="12190"/>
                  </a:lnTo>
                  <a:cubicBezTo>
                    <a:pt x="12449" y="11925"/>
                    <a:pt x="12690" y="11637"/>
                    <a:pt x="12904" y="11329"/>
                  </a:cubicBezTo>
                  <a:lnTo>
                    <a:pt x="14073" y="12004"/>
                  </a:lnTo>
                  <a:lnTo>
                    <a:pt x="14622" y="11054"/>
                  </a:lnTo>
                  <a:lnTo>
                    <a:pt x="13451" y="10379"/>
                  </a:lnTo>
                  <a:cubicBezTo>
                    <a:pt x="13609" y="10041"/>
                    <a:pt x="13739" y="9689"/>
                    <a:pt x="13835" y="9323"/>
                  </a:cubicBezTo>
                  <a:lnTo>
                    <a:pt x="15162" y="9555"/>
                  </a:lnTo>
                  <a:lnTo>
                    <a:pt x="15353" y="8477"/>
                  </a:lnTo>
                  <a:lnTo>
                    <a:pt x="14021" y="8243"/>
                  </a:lnTo>
                  <a:cubicBezTo>
                    <a:pt x="14039" y="8060"/>
                    <a:pt x="14047" y="7878"/>
                    <a:pt x="14047" y="7694"/>
                  </a:cubicBezTo>
                  <a:cubicBezTo>
                    <a:pt x="14047" y="7499"/>
                    <a:pt x="14036" y="7308"/>
                    <a:pt x="14019" y="7117"/>
                  </a:cubicBezTo>
                  <a:lnTo>
                    <a:pt x="15347" y="6883"/>
                  </a:lnTo>
                  <a:lnTo>
                    <a:pt x="15158" y="5805"/>
                  </a:lnTo>
                  <a:lnTo>
                    <a:pt x="13828" y="6039"/>
                  </a:lnTo>
                  <a:cubicBezTo>
                    <a:pt x="13728" y="5672"/>
                    <a:pt x="13598" y="5319"/>
                    <a:pt x="13440" y="4983"/>
                  </a:cubicBezTo>
                  <a:lnTo>
                    <a:pt x="14607" y="4308"/>
                  </a:lnTo>
                  <a:lnTo>
                    <a:pt x="14060" y="3360"/>
                  </a:lnTo>
                  <a:lnTo>
                    <a:pt x="12887" y="4037"/>
                  </a:lnTo>
                  <a:cubicBezTo>
                    <a:pt x="12672" y="3729"/>
                    <a:pt x="12429" y="3440"/>
                    <a:pt x="12165" y="3176"/>
                  </a:cubicBezTo>
                  <a:lnTo>
                    <a:pt x="13032" y="2143"/>
                  </a:lnTo>
                  <a:lnTo>
                    <a:pt x="12193" y="1438"/>
                  </a:lnTo>
                  <a:lnTo>
                    <a:pt x="11323" y="2475"/>
                  </a:lnTo>
                  <a:cubicBezTo>
                    <a:pt x="11017" y="2260"/>
                    <a:pt x="10692" y="2072"/>
                    <a:pt x="10349" y="1913"/>
                  </a:cubicBezTo>
                  <a:lnTo>
                    <a:pt x="10809" y="647"/>
                  </a:lnTo>
                  <a:lnTo>
                    <a:pt x="9781" y="271"/>
                  </a:lnTo>
                  <a:lnTo>
                    <a:pt x="9319" y="1538"/>
                  </a:lnTo>
                  <a:cubicBezTo>
                    <a:pt x="8961" y="1443"/>
                    <a:pt x="8590" y="1380"/>
                    <a:pt x="8211" y="1347"/>
                  </a:cubicBezTo>
                  <a:lnTo>
                    <a:pt x="8211" y="0"/>
                  </a:lnTo>
                  <a:close/>
                </a:path>
              </a:pathLst>
            </a:custGeom>
            <a:solidFill>
              <a:srgbClr val="3A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7"/>
            <p:cNvSpPr/>
            <p:nvPr/>
          </p:nvSpPr>
          <p:spPr>
            <a:xfrm>
              <a:off x="2415725" y="3665700"/>
              <a:ext cx="188750" cy="188725"/>
            </a:xfrm>
            <a:custGeom>
              <a:avLst/>
              <a:gdLst/>
              <a:ahLst/>
              <a:cxnLst/>
              <a:rect l="l" t="t" r="r" b="b"/>
              <a:pathLst>
                <a:path w="7550" h="7549" extrusionOk="0">
                  <a:moveTo>
                    <a:pt x="3775" y="291"/>
                  </a:moveTo>
                  <a:cubicBezTo>
                    <a:pt x="5695" y="291"/>
                    <a:pt x="7256" y="1855"/>
                    <a:pt x="7256" y="3775"/>
                  </a:cubicBezTo>
                  <a:cubicBezTo>
                    <a:pt x="7256" y="5696"/>
                    <a:pt x="5695" y="7258"/>
                    <a:pt x="3775" y="7258"/>
                  </a:cubicBezTo>
                  <a:cubicBezTo>
                    <a:pt x="1853" y="7258"/>
                    <a:pt x="292" y="5694"/>
                    <a:pt x="292" y="3775"/>
                  </a:cubicBezTo>
                  <a:cubicBezTo>
                    <a:pt x="292" y="1855"/>
                    <a:pt x="1853" y="291"/>
                    <a:pt x="3775" y="291"/>
                  </a:cubicBezTo>
                  <a:close/>
                  <a:moveTo>
                    <a:pt x="3775" y="1"/>
                  </a:moveTo>
                  <a:cubicBezTo>
                    <a:pt x="1693" y="1"/>
                    <a:pt x="1" y="1695"/>
                    <a:pt x="1" y="3775"/>
                  </a:cubicBezTo>
                  <a:cubicBezTo>
                    <a:pt x="1" y="5857"/>
                    <a:pt x="1693" y="7549"/>
                    <a:pt x="3775" y="7549"/>
                  </a:cubicBezTo>
                  <a:cubicBezTo>
                    <a:pt x="5855" y="7549"/>
                    <a:pt x="7549" y="5857"/>
                    <a:pt x="7549" y="3775"/>
                  </a:cubicBezTo>
                  <a:cubicBezTo>
                    <a:pt x="7549" y="1695"/>
                    <a:pt x="5855" y="1"/>
                    <a:pt x="3775" y="1"/>
                  </a:cubicBezTo>
                  <a:close/>
                </a:path>
              </a:pathLst>
            </a:custGeom>
            <a:solidFill>
              <a:srgbClr val="3A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8" name="Google Shape;2978;p27"/>
          <p:cNvGrpSpPr/>
          <p:nvPr/>
        </p:nvGrpSpPr>
        <p:grpSpPr>
          <a:xfrm>
            <a:off x="8477767" y="3877555"/>
            <a:ext cx="680392" cy="1265938"/>
            <a:chOff x="-811075" y="1773274"/>
            <a:chExt cx="1047079" cy="2200101"/>
          </a:xfrm>
        </p:grpSpPr>
        <p:sp>
          <p:nvSpPr>
            <p:cNvPr id="2979" name="Google Shape;2979;p27"/>
            <p:cNvSpPr/>
            <p:nvPr/>
          </p:nvSpPr>
          <p:spPr>
            <a:xfrm>
              <a:off x="-393362" y="3687751"/>
              <a:ext cx="507457" cy="285625"/>
            </a:xfrm>
            <a:custGeom>
              <a:avLst/>
              <a:gdLst/>
              <a:ahLst/>
              <a:cxnLst/>
              <a:rect l="l" t="t" r="r" b="b"/>
              <a:pathLst>
                <a:path w="5632" h="3170" extrusionOk="0">
                  <a:moveTo>
                    <a:pt x="2816" y="1"/>
                  </a:moveTo>
                  <a:cubicBezTo>
                    <a:pt x="1261" y="1"/>
                    <a:pt x="1" y="710"/>
                    <a:pt x="1" y="1586"/>
                  </a:cubicBezTo>
                  <a:cubicBezTo>
                    <a:pt x="1" y="2460"/>
                    <a:pt x="1261" y="3170"/>
                    <a:pt x="2816" y="3170"/>
                  </a:cubicBezTo>
                  <a:cubicBezTo>
                    <a:pt x="4371" y="3170"/>
                    <a:pt x="5631" y="2460"/>
                    <a:pt x="5631" y="1586"/>
                  </a:cubicBezTo>
                  <a:cubicBezTo>
                    <a:pt x="5631" y="710"/>
                    <a:pt x="4371" y="1"/>
                    <a:pt x="2816"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7"/>
            <p:cNvSpPr/>
            <p:nvPr/>
          </p:nvSpPr>
          <p:spPr>
            <a:xfrm>
              <a:off x="-393362" y="3585755"/>
              <a:ext cx="507457" cy="285625"/>
            </a:xfrm>
            <a:custGeom>
              <a:avLst/>
              <a:gdLst/>
              <a:ahLst/>
              <a:cxnLst/>
              <a:rect l="l" t="t" r="r" b="b"/>
              <a:pathLst>
                <a:path w="5632" h="3170" extrusionOk="0">
                  <a:moveTo>
                    <a:pt x="2816" y="1"/>
                  </a:moveTo>
                  <a:cubicBezTo>
                    <a:pt x="1261" y="1"/>
                    <a:pt x="1" y="710"/>
                    <a:pt x="1" y="1584"/>
                  </a:cubicBezTo>
                  <a:cubicBezTo>
                    <a:pt x="1" y="2460"/>
                    <a:pt x="1261" y="3169"/>
                    <a:pt x="2816" y="3169"/>
                  </a:cubicBezTo>
                  <a:cubicBezTo>
                    <a:pt x="4371" y="3169"/>
                    <a:pt x="5631" y="2460"/>
                    <a:pt x="5631" y="1584"/>
                  </a:cubicBezTo>
                  <a:cubicBezTo>
                    <a:pt x="5631" y="710"/>
                    <a:pt x="4371" y="1"/>
                    <a:pt x="2816" y="1"/>
                  </a:cubicBezTo>
                  <a:close/>
                </a:path>
              </a:pathLst>
            </a:custGeom>
            <a:solidFill>
              <a:srgbClr val="3A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7"/>
            <p:cNvSpPr/>
            <p:nvPr/>
          </p:nvSpPr>
          <p:spPr>
            <a:xfrm>
              <a:off x="-409220" y="3519890"/>
              <a:ext cx="539083" cy="303375"/>
            </a:xfrm>
            <a:custGeom>
              <a:avLst/>
              <a:gdLst/>
              <a:ahLst/>
              <a:cxnLst/>
              <a:rect l="l" t="t" r="r" b="b"/>
              <a:pathLst>
                <a:path w="5983" h="3367" extrusionOk="0">
                  <a:moveTo>
                    <a:pt x="2992" y="1"/>
                  </a:moveTo>
                  <a:cubicBezTo>
                    <a:pt x="1341" y="1"/>
                    <a:pt x="1" y="753"/>
                    <a:pt x="1" y="1684"/>
                  </a:cubicBezTo>
                  <a:cubicBezTo>
                    <a:pt x="1" y="2614"/>
                    <a:pt x="1341" y="3367"/>
                    <a:pt x="2992" y="3367"/>
                  </a:cubicBezTo>
                  <a:cubicBezTo>
                    <a:pt x="4642" y="3367"/>
                    <a:pt x="5983" y="2614"/>
                    <a:pt x="5983" y="1684"/>
                  </a:cubicBezTo>
                  <a:cubicBezTo>
                    <a:pt x="5983" y="755"/>
                    <a:pt x="4642" y="1"/>
                    <a:pt x="2992"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7"/>
            <p:cNvSpPr/>
            <p:nvPr/>
          </p:nvSpPr>
          <p:spPr>
            <a:xfrm>
              <a:off x="-409220" y="3467360"/>
              <a:ext cx="539083" cy="303375"/>
            </a:xfrm>
            <a:custGeom>
              <a:avLst/>
              <a:gdLst/>
              <a:ahLst/>
              <a:cxnLst/>
              <a:rect l="l" t="t" r="r" b="b"/>
              <a:pathLst>
                <a:path w="5983" h="3367" extrusionOk="0">
                  <a:moveTo>
                    <a:pt x="2992" y="0"/>
                  </a:moveTo>
                  <a:cubicBezTo>
                    <a:pt x="1339" y="0"/>
                    <a:pt x="1" y="753"/>
                    <a:pt x="1" y="1683"/>
                  </a:cubicBezTo>
                  <a:cubicBezTo>
                    <a:pt x="1" y="2612"/>
                    <a:pt x="1339" y="3366"/>
                    <a:pt x="2992" y="3366"/>
                  </a:cubicBezTo>
                  <a:cubicBezTo>
                    <a:pt x="4642" y="3366"/>
                    <a:pt x="5983" y="2612"/>
                    <a:pt x="5983" y="1683"/>
                  </a:cubicBezTo>
                  <a:cubicBezTo>
                    <a:pt x="5983" y="753"/>
                    <a:pt x="4642" y="0"/>
                    <a:pt x="2992" y="0"/>
                  </a:cubicBezTo>
                  <a:close/>
                </a:path>
              </a:pathLst>
            </a:custGeom>
            <a:solidFill>
              <a:srgbClr val="3A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7"/>
            <p:cNvSpPr/>
            <p:nvPr/>
          </p:nvSpPr>
          <p:spPr>
            <a:xfrm>
              <a:off x="-500494" y="2763931"/>
              <a:ext cx="137496" cy="603507"/>
            </a:xfrm>
            <a:custGeom>
              <a:avLst/>
              <a:gdLst/>
              <a:ahLst/>
              <a:cxnLst/>
              <a:rect l="l" t="t" r="r" b="b"/>
              <a:pathLst>
                <a:path w="1526" h="6698" extrusionOk="0">
                  <a:moveTo>
                    <a:pt x="1" y="1"/>
                  </a:moveTo>
                  <a:lnTo>
                    <a:pt x="1" y="5508"/>
                  </a:lnTo>
                  <a:cubicBezTo>
                    <a:pt x="1" y="5822"/>
                    <a:pt x="18" y="5976"/>
                    <a:pt x="51" y="6267"/>
                  </a:cubicBezTo>
                  <a:lnTo>
                    <a:pt x="174" y="6486"/>
                  </a:lnTo>
                  <a:cubicBezTo>
                    <a:pt x="409" y="6622"/>
                    <a:pt x="639" y="6697"/>
                    <a:pt x="837" y="6697"/>
                  </a:cubicBezTo>
                  <a:cubicBezTo>
                    <a:pt x="1183" y="6697"/>
                    <a:pt x="1430" y="6465"/>
                    <a:pt x="1430" y="5916"/>
                  </a:cubicBezTo>
                  <a:lnTo>
                    <a:pt x="1526" y="2157"/>
                  </a:lnTo>
                  <a:cubicBezTo>
                    <a:pt x="1526" y="1296"/>
                    <a:pt x="821" y="474"/>
                    <a:pt x="172" y="101"/>
                  </a:cubicBezTo>
                  <a:lnTo>
                    <a:pt x="1"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7"/>
            <p:cNvSpPr/>
            <p:nvPr/>
          </p:nvSpPr>
          <p:spPr>
            <a:xfrm>
              <a:off x="-500494" y="3277965"/>
              <a:ext cx="137496" cy="99653"/>
            </a:xfrm>
            <a:custGeom>
              <a:avLst/>
              <a:gdLst/>
              <a:ahLst/>
              <a:cxnLst/>
              <a:rect l="l" t="t" r="r" b="b"/>
              <a:pathLst>
                <a:path w="1526" h="1106" extrusionOk="0">
                  <a:moveTo>
                    <a:pt x="1526" y="0"/>
                  </a:moveTo>
                  <a:cubicBezTo>
                    <a:pt x="1526" y="0"/>
                    <a:pt x="1289" y="399"/>
                    <a:pt x="923" y="399"/>
                  </a:cubicBezTo>
                  <a:cubicBezTo>
                    <a:pt x="639" y="399"/>
                    <a:pt x="259" y="120"/>
                    <a:pt x="259" y="120"/>
                  </a:cubicBezTo>
                  <a:lnTo>
                    <a:pt x="1" y="313"/>
                  </a:lnTo>
                  <a:lnTo>
                    <a:pt x="51" y="562"/>
                  </a:lnTo>
                  <a:cubicBezTo>
                    <a:pt x="51" y="562"/>
                    <a:pt x="276" y="1052"/>
                    <a:pt x="834" y="1104"/>
                  </a:cubicBezTo>
                  <a:cubicBezTo>
                    <a:pt x="846" y="1105"/>
                    <a:pt x="857" y="1106"/>
                    <a:pt x="869" y="1106"/>
                  </a:cubicBezTo>
                  <a:cubicBezTo>
                    <a:pt x="1397" y="1106"/>
                    <a:pt x="1526" y="1"/>
                    <a:pt x="1526"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7"/>
            <p:cNvSpPr/>
            <p:nvPr/>
          </p:nvSpPr>
          <p:spPr>
            <a:xfrm>
              <a:off x="-483104" y="2678965"/>
              <a:ext cx="587558" cy="924001"/>
            </a:xfrm>
            <a:custGeom>
              <a:avLst/>
              <a:gdLst/>
              <a:ahLst/>
              <a:cxnLst/>
              <a:rect l="l" t="t" r="r" b="b"/>
              <a:pathLst>
                <a:path w="6521" h="10255" extrusionOk="0">
                  <a:moveTo>
                    <a:pt x="2521" y="0"/>
                  </a:moveTo>
                  <a:lnTo>
                    <a:pt x="4918" y="1744"/>
                  </a:lnTo>
                  <a:lnTo>
                    <a:pt x="4918" y="4846"/>
                  </a:lnTo>
                  <a:cubicBezTo>
                    <a:pt x="4918" y="5661"/>
                    <a:pt x="4729" y="7201"/>
                    <a:pt x="4491" y="8006"/>
                  </a:cubicBezTo>
                  <a:cubicBezTo>
                    <a:pt x="4295" y="8670"/>
                    <a:pt x="3617" y="9243"/>
                    <a:pt x="2664" y="9243"/>
                  </a:cubicBezTo>
                  <a:cubicBezTo>
                    <a:pt x="2581" y="9243"/>
                    <a:pt x="2496" y="9239"/>
                    <a:pt x="2409" y="9229"/>
                  </a:cubicBezTo>
                  <a:cubicBezTo>
                    <a:pt x="1897" y="9177"/>
                    <a:pt x="669" y="8531"/>
                    <a:pt x="1" y="8160"/>
                  </a:cubicBezTo>
                  <a:lnTo>
                    <a:pt x="1" y="8160"/>
                  </a:lnTo>
                  <a:cubicBezTo>
                    <a:pt x="62" y="8481"/>
                    <a:pt x="133" y="8785"/>
                    <a:pt x="209" y="9030"/>
                  </a:cubicBezTo>
                  <a:cubicBezTo>
                    <a:pt x="504" y="9238"/>
                    <a:pt x="821" y="9453"/>
                    <a:pt x="1155" y="9659"/>
                  </a:cubicBezTo>
                  <a:cubicBezTo>
                    <a:pt x="1842" y="10085"/>
                    <a:pt x="2533" y="10255"/>
                    <a:pt x="3139" y="10255"/>
                  </a:cubicBezTo>
                  <a:cubicBezTo>
                    <a:pt x="3906" y="10255"/>
                    <a:pt x="4536" y="9982"/>
                    <a:pt x="4849" y="9611"/>
                  </a:cubicBezTo>
                  <a:cubicBezTo>
                    <a:pt x="5410" y="8950"/>
                    <a:pt x="5664" y="7470"/>
                    <a:pt x="5664" y="6197"/>
                  </a:cubicBezTo>
                  <a:lnTo>
                    <a:pt x="5664" y="1801"/>
                  </a:lnTo>
                  <a:lnTo>
                    <a:pt x="6521" y="1621"/>
                  </a:lnTo>
                  <a:lnTo>
                    <a:pt x="2521"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7"/>
            <p:cNvSpPr/>
            <p:nvPr/>
          </p:nvSpPr>
          <p:spPr>
            <a:xfrm>
              <a:off x="-500494" y="2579852"/>
              <a:ext cx="460604" cy="931930"/>
            </a:xfrm>
            <a:custGeom>
              <a:avLst/>
              <a:gdLst/>
              <a:ahLst/>
              <a:cxnLst/>
              <a:rect l="l" t="t" r="r" b="b"/>
              <a:pathLst>
                <a:path w="5112" h="10343" extrusionOk="0">
                  <a:moveTo>
                    <a:pt x="1" y="1"/>
                  </a:moveTo>
                  <a:lnTo>
                    <a:pt x="1" y="2413"/>
                  </a:lnTo>
                  <a:lnTo>
                    <a:pt x="595" y="2751"/>
                  </a:lnTo>
                  <a:cubicBezTo>
                    <a:pt x="1242" y="3124"/>
                    <a:pt x="1348" y="3525"/>
                    <a:pt x="1348" y="4389"/>
                  </a:cubicBezTo>
                  <a:lnTo>
                    <a:pt x="1348" y="7640"/>
                  </a:lnTo>
                  <a:cubicBezTo>
                    <a:pt x="1348" y="8264"/>
                    <a:pt x="1149" y="8608"/>
                    <a:pt x="793" y="8608"/>
                  </a:cubicBezTo>
                  <a:cubicBezTo>
                    <a:pt x="658" y="8608"/>
                    <a:pt x="500" y="8558"/>
                    <a:pt x="322" y="8455"/>
                  </a:cubicBezTo>
                  <a:lnTo>
                    <a:pt x="51" y="8308"/>
                  </a:lnTo>
                  <a:lnTo>
                    <a:pt x="51" y="8308"/>
                  </a:lnTo>
                  <a:cubicBezTo>
                    <a:pt x="83" y="8618"/>
                    <a:pt x="133" y="8948"/>
                    <a:pt x="194" y="9260"/>
                  </a:cubicBezTo>
                  <a:cubicBezTo>
                    <a:pt x="862" y="9629"/>
                    <a:pt x="2090" y="10275"/>
                    <a:pt x="2602" y="10329"/>
                  </a:cubicBezTo>
                  <a:cubicBezTo>
                    <a:pt x="2689" y="10339"/>
                    <a:pt x="2774" y="10343"/>
                    <a:pt x="2857" y="10343"/>
                  </a:cubicBezTo>
                  <a:cubicBezTo>
                    <a:pt x="3810" y="10343"/>
                    <a:pt x="4488" y="9770"/>
                    <a:pt x="4684" y="9106"/>
                  </a:cubicBezTo>
                  <a:cubicBezTo>
                    <a:pt x="4922" y="8301"/>
                    <a:pt x="5111" y="6761"/>
                    <a:pt x="5111" y="5946"/>
                  </a:cubicBezTo>
                  <a:lnTo>
                    <a:pt x="5111" y="2844"/>
                  </a:lnTo>
                  <a:lnTo>
                    <a:pt x="2714" y="1100"/>
                  </a:lnTo>
                  <a:lnTo>
                    <a:pt x="1" y="1"/>
                  </a:lnTo>
                  <a:close/>
                </a:path>
              </a:pathLst>
            </a:custGeom>
            <a:solidFill>
              <a:srgbClr val="2E4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7"/>
            <p:cNvSpPr/>
            <p:nvPr/>
          </p:nvSpPr>
          <p:spPr>
            <a:xfrm>
              <a:off x="-500494" y="2579852"/>
              <a:ext cx="460604" cy="931930"/>
            </a:xfrm>
            <a:custGeom>
              <a:avLst/>
              <a:gdLst/>
              <a:ahLst/>
              <a:cxnLst/>
              <a:rect l="l" t="t" r="r" b="b"/>
              <a:pathLst>
                <a:path w="5112" h="10343" extrusionOk="0">
                  <a:moveTo>
                    <a:pt x="1" y="1"/>
                  </a:moveTo>
                  <a:lnTo>
                    <a:pt x="1" y="2413"/>
                  </a:lnTo>
                  <a:lnTo>
                    <a:pt x="595" y="2751"/>
                  </a:lnTo>
                  <a:cubicBezTo>
                    <a:pt x="1242" y="3124"/>
                    <a:pt x="1348" y="3525"/>
                    <a:pt x="1348" y="4389"/>
                  </a:cubicBezTo>
                  <a:lnTo>
                    <a:pt x="1348" y="7640"/>
                  </a:lnTo>
                  <a:cubicBezTo>
                    <a:pt x="1348" y="8264"/>
                    <a:pt x="1149" y="8608"/>
                    <a:pt x="793" y="8608"/>
                  </a:cubicBezTo>
                  <a:cubicBezTo>
                    <a:pt x="658" y="8608"/>
                    <a:pt x="500" y="8558"/>
                    <a:pt x="322" y="8455"/>
                  </a:cubicBezTo>
                  <a:lnTo>
                    <a:pt x="51" y="8308"/>
                  </a:lnTo>
                  <a:lnTo>
                    <a:pt x="51" y="8308"/>
                  </a:lnTo>
                  <a:cubicBezTo>
                    <a:pt x="83" y="8618"/>
                    <a:pt x="133" y="8948"/>
                    <a:pt x="194" y="9260"/>
                  </a:cubicBezTo>
                  <a:cubicBezTo>
                    <a:pt x="862" y="9629"/>
                    <a:pt x="2090" y="10275"/>
                    <a:pt x="2602" y="10329"/>
                  </a:cubicBezTo>
                  <a:cubicBezTo>
                    <a:pt x="2689" y="10339"/>
                    <a:pt x="2774" y="10343"/>
                    <a:pt x="2857" y="10343"/>
                  </a:cubicBezTo>
                  <a:cubicBezTo>
                    <a:pt x="3810" y="10343"/>
                    <a:pt x="4488" y="9770"/>
                    <a:pt x="4684" y="9106"/>
                  </a:cubicBezTo>
                  <a:cubicBezTo>
                    <a:pt x="4922" y="8301"/>
                    <a:pt x="5111" y="6761"/>
                    <a:pt x="5111" y="5946"/>
                  </a:cubicBezTo>
                  <a:lnTo>
                    <a:pt x="5111" y="2844"/>
                  </a:lnTo>
                  <a:lnTo>
                    <a:pt x="2714" y="1100"/>
                  </a:lnTo>
                  <a:lnTo>
                    <a:pt x="1" y="1"/>
                  </a:lnTo>
                  <a:close/>
                </a:path>
              </a:pathLst>
            </a:custGeom>
            <a:solidFill>
              <a:srgbClr val="199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7"/>
            <p:cNvSpPr/>
            <p:nvPr/>
          </p:nvSpPr>
          <p:spPr>
            <a:xfrm>
              <a:off x="-464273" y="2824930"/>
              <a:ext cx="685410" cy="927605"/>
            </a:xfrm>
            <a:custGeom>
              <a:avLst/>
              <a:gdLst/>
              <a:ahLst/>
              <a:cxnLst/>
              <a:rect l="l" t="t" r="r" b="b"/>
              <a:pathLst>
                <a:path w="7607" h="10295" extrusionOk="0">
                  <a:moveTo>
                    <a:pt x="6312" y="1"/>
                  </a:moveTo>
                  <a:lnTo>
                    <a:pt x="5455" y="181"/>
                  </a:lnTo>
                  <a:lnTo>
                    <a:pt x="5455" y="4577"/>
                  </a:lnTo>
                  <a:cubicBezTo>
                    <a:pt x="5455" y="5850"/>
                    <a:pt x="5201" y="7330"/>
                    <a:pt x="4640" y="7991"/>
                  </a:cubicBezTo>
                  <a:cubicBezTo>
                    <a:pt x="4327" y="8362"/>
                    <a:pt x="3697" y="8635"/>
                    <a:pt x="2930" y="8635"/>
                  </a:cubicBezTo>
                  <a:cubicBezTo>
                    <a:pt x="2324" y="8635"/>
                    <a:pt x="1633" y="8465"/>
                    <a:pt x="946" y="8039"/>
                  </a:cubicBezTo>
                  <a:cubicBezTo>
                    <a:pt x="612" y="7833"/>
                    <a:pt x="295" y="7618"/>
                    <a:pt x="0" y="7410"/>
                  </a:cubicBezTo>
                  <a:lnTo>
                    <a:pt x="0" y="7410"/>
                  </a:lnTo>
                  <a:cubicBezTo>
                    <a:pt x="345" y="8510"/>
                    <a:pt x="788" y="9182"/>
                    <a:pt x="788" y="9182"/>
                  </a:cubicBezTo>
                  <a:lnTo>
                    <a:pt x="792" y="9182"/>
                  </a:lnTo>
                  <a:cubicBezTo>
                    <a:pt x="1206" y="9830"/>
                    <a:pt x="2308" y="10295"/>
                    <a:pt x="3603" y="10295"/>
                  </a:cubicBezTo>
                  <a:cubicBezTo>
                    <a:pt x="4616" y="10295"/>
                    <a:pt x="5509" y="10011"/>
                    <a:pt x="6049" y="9577"/>
                  </a:cubicBezTo>
                  <a:lnTo>
                    <a:pt x="6052" y="9577"/>
                  </a:lnTo>
                  <a:cubicBezTo>
                    <a:pt x="6052" y="9577"/>
                    <a:pt x="7607" y="8445"/>
                    <a:pt x="7607" y="6152"/>
                  </a:cubicBezTo>
                  <a:cubicBezTo>
                    <a:pt x="7607" y="4525"/>
                    <a:pt x="7605" y="506"/>
                    <a:pt x="7605" y="506"/>
                  </a:cubicBezTo>
                  <a:lnTo>
                    <a:pt x="6312"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7"/>
            <p:cNvSpPr/>
            <p:nvPr/>
          </p:nvSpPr>
          <p:spPr>
            <a:xfrm>
              <a:off x="-515270" y="2519213"/>
              <a:ext cx="751275" cy="416724"/>
            </a:xfrm>
            <a:custGeom>
              <a:avLst/>
              <a:gdLst/>
              <a:ahLst/>
              <a:cxnLst/>
              <a:rect l="l" t="t" r="r" b="b"/>
              <a:pathLst>
                <a:path w="8338" h="4625" extrusionOk="0">
                  <a:moveTo>
                    <a:pt x="1364" y="1"/>
                  </a:moveTo>
                  <a:cubicBezTo>
                    <a:pt x="1042" y="1"/>
                    <a:pt x="734" y="65"/>
                    <a:pt x="505" y="197"/>
                  </a:cubicBezTo>
                  <a:cubicBezTo>
                    <a:pt x="0" y="489"/>
                    <a:pt x="65" y="1003"/>
                    <a:pt x="649" y="1340"/>
                  </a:cubicBezTo>
                  <a:lnTo>
                    <a:pt x="5852" y="4346"/>
                  </a:lnTo>
                  <a:cubicBezTo>
                    <a:pt x="6171" y="4530"/>
                    <a:pt x="6583" y="4624"/>
                    <a:pt x="6973" y="4624"/>
                  </a:cubicBezTo>
                  <a:cubicBezTo>
                    <a:pt x="7296" y="4624"/>
                    <a:pt x="7604" y="4560"/>
                    <a:pt x="7832" y="4428"/>
                  </a:cubicBezTo>
                  <a:cubicBezTo>
                    <a:pt x="8338" y="4135"/>
                    <a:pt x="8275" y="3621"/>
                    <a:pt x="7691" y="3285"/>
                  </a:cubicBezTo>
                  <a:lnTo>
                    <a:pt x="7689" y="3285"/>
                  </a:lnTo>
                  <a:lnTo>
                    <a:pt x="2486" y="279"/>
                  </a:lnTo>
                  <a:cubicBezTo>
                    <a:pt x="2166" y="95"/>
                    <a:pt x="1755" y="1"/>
                    <a:pt x="1364" y="1"/>
                  </a:cubicBezTo>
                  <a:close/>
                </a:path>
              </a:pathLst>
            </a:custGeom>
            <a:solidFill>
              <a:srgbClr val="3A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7"/>
            <p:cNvSpPr/>
            <p:nvPr/>
          </p:nvSpPr>
          <p:spPr>
            <a:xfrm>
              <a:off x="-678265" y="2718249"/>
              <a:ext cx="130018" cy="144524"/>
            </a:xfrm>
            <a:custGeom>
              <a:avLst/>
              <a:gdLst/>
              <a:ahLst/>
              <a:cxnLst/>
              <a:rect l="l" t="t" r="r" b="b"/>
              <a:pathLst>
                <a:path w="1443" h="1604" extrusionOk="0">
                  <a:moveTo>
                    <a:pt x="1078" y="0"/>
                  </a:moveTo>
                  <a:lnTo>
                    <a:pt x="0" y="612"/>
                  </a:lnTo>
                  <a:lnTo>
                    <a:pt x="367" y="1603"/>
                  </a:lnTo>
                  <a:lnTo>
                    <a:pt x="1443" y="992"/>
                  </a:lnTo>
                  <a:lnTo>
                    <a:pt x="1078" y="0"/>
                  </a:lnTo>
                  <a:close/>
                </a:path>
              </a:pathLst>
            </a:custGeom>
            <a:solidFill>
              <a:srgbClr val="199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7"/>
            <p:cNvSpPr/>
            <p:nvPr/>
          </p:nvSpPr>
          <p:spPr>
            <a:xfrm>
              <a:off x="-807471" y="2698697"/>
              <a:ext cx="162275" cy="463487"/>
            </a:xfrm>
            <a:custGeom>
              <a:avLst/>
              <a:gdLst/>
              <a:ahLst/>
              <a:cxnLst/>
              <a:rect l="l" t="t" r="r" b="b"/>
              <a:pathLst>
                <a:path w="1801" h="5144" extrusionOk="0">
                  <a:moveTo>
                    <a:pt x="0" y="0"/>
                  </a:moveTo>
                  <a:cubicBezTo>
                    <a:pt x="0" y="289"/>
                    <a:pt x="3" y="506"/>
                    <a:pt x="3" y="766"/>
                  </a:cubicBezTo>
                  <a:cubicBezTo>
                    <a:pt x="3" y="1365"/>
                    <a:pt x="89" y="2326"/>
                    <a:pt x="467" y="3319"/>
                  </a:cubicBezTo>
                  <a:cubicBezTo>
                    <a:pt x="831" y="4276"/>
                    <a:pt x="1731" y="5067"/>
                    <a:pt x="1801" y="5143"/>
                  </a:cubicBezTo>
                  <a:lnTo>
                    <a:pt x="1801" y="1820"/>
                  </a:lnTo>
                  <a:cubicBezTo>
                    <a:pt x="1681" y="1478"/>
                    <a:pt x="1538" y="1074"/>
                    <a:pt x="1434" y="829"/>
                  </a:cubicBezTo>
                  <a:cubicBezTo>
                    <a:pt x="1434" y="829"/>
                    <a:pt x="499" y="287"/>
                    <a:pt x="0" y="0"/>
                  </a:cubicBezTo>
                  <a:close/>
                </a:path>
              </a:pathLst>
            </a:custGeom>
            <a:solidFill>
              <a:srgbClr val="199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7"/>
            <p:cNvSpPr/>
            <p:nvPr/>
          </p:nvSpPr>
          <p:spPr>
            <a:xfrm>
              <a:off x="-807471" y="2643554"/>
              <a:ext cx="226428" cy="129928"/>
            </a:xfrm>
            <a:custGeom>
              <a:avLst/>
              <a:gdLst/>
              <a:ahLst/>
              <a:cxnLst/>
              <a:rect l="l" t="t" r="r" b="b"/>
              <a:pathLst>
                <a:path w="2513" h="1442" extrusionOk="0">
                  <a:moveTo>
                    <a:pt x="1076" y="1"/>
                  </a:moveTo>
                  <a:lnTo>
                    <a:pt x="0" y="612"/>
                  </a:lnTo>
                  <a:lnTo>
                    <a:pt x="1434" y="1441"/>
                  </a:lnTo>
                  <a:lnTo>
                    <a:pt x="2512" y="829"/>
                  </a:lnTo>
                  <a:lnTo>
                    <a:pt x="1076"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7"/>
            <p:cNvSpPr/>
            <p:nvPr/>
          </p:nvSpPr>
          <p:spPr>
            <a:xfrm>
              <a:off x="-645287" y="2807541"/>
              <a:ext cx="97040" cy="354643"/>
            </a:xfrm>
            <a:custGeom>
              <a:avLst/>
              <a:gdLst/>
              <a:ahLst/>
              <a:cxnLst/>
              <a:rect l="l" t="t" r="r" b="b"/>
              <a:pathLst>
                <a:path w="1077" h="3936" extrusionOk="0">
                  <a:moveTo>
                    <a:pt x="1077" y="1"/>
                  </a:moveTo>
                  <a:lnTo>
                    <a:pt x="1" y="612"/>
                  </a:lnTo>
                  <a:lnTo>
                    <a:pt x="1" y="3935"/>
                  </a:lnTo>
                  <a:lnTo>
                    <a:pt x="1077" y="3315"/>
                  </a:lnTo>
                  <a:lnTo>
                    <a:pt x="1077"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7"/>
            <p:cNvSpPr/>
            <p:nvPr/>
          </p:nvSpPr>
          <p:spPr>
            <a:xfrm>
              <a:off x="-720973" y="2384510"/>
              <a:ext cx="130288" cy="318152"/>
            </a:xfrm>
            <a:custGeom>
              <a:avLst/>
              <a:gdLst/>
              <a:ahLst/>
              <a:cxnLst/>
              <a:rect l="l" t="t" r="r" b="b"/>
              <a:pathLst>
                <a:path w="1446" h="3531" extrusionOk="0">
                  <a:moveTo>
                    <a:pt x="273" y="1"/>
                  </a:moveTo>
                  <a:cubicBezTo>
                    <a:pt x="112" y="1"/>
                    <a:pt x="0" y="115"/>
                    <a:pt x="1" y="358"/>
                  </a:cubicBezTo>
                  <a:cubicBezTo>
                    <a:pt x="3" y="826"/>
                    <a:pt x="3" y="2717"/>
                    <a:pt x="3" y="2717"/>
                  </a:cubicBezTo>
                  <a:lnTo>
                    <a:pt x="1420" y="3531"/>
                  </a:lnTo>
                  <a:cubicBezTo>
                    <a:pt x="1420" y="3531"/>
                    <a:pt x="1446" y="1362"/>
                    <a:pt x="1166" y="802"/>
                  </a:cubicBezTo>
                  <a:cubicBezTo>
                    <a:pt x="907" y="286"/>
                    <a:pt x="528" y="1"/>
                    <a:pt x="273"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7"/>
            <p:cNvSpPr/>
            <p:nvPr/>
          </p:nvSpPr>
          <p:spPr>
            <a:xfrm>
              <a:off x="-799452" y="2386943"/>
              <a:ext cx="206425" cy="367889"/>
            </a:xfrm>
            <a:custGeom>
              <a:avLst/>
              <a:gdLst/>
              <a:ahLst/>
              <a:cxnLst/>
              <a:rect l="l" t="t" r="r" b="b"/>
              <a:pathLst>
                <a:path w="2291" h="4083" extrusionOk="0">
                  <a:moveTo>
                    <a:pt x="1022" y="1"/>
                  </a:moveTo>
                  <a:lnTo>
                    <a:pt x="0" y="593"/>
                  </a:lnTo>
                  <a:lnTo>
                    <a:pt x="1278" y="4083"/>
                  </a:lnTo>
                  <a:lnTo>
                    <a:pt x="2291" y="3504"/>
                  </a:lnTo>
                  <a:lnTo>
                    <a:pt x="1022"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7"/>
            <p:cNvSpPr/>
            <p:nvPr/>
          </p:nvSpPr>
          <p:spPr>
            <a:xfrm>
              <a:off x="-811075" y="2436769"/>
              <a:ext cx="130288" cy="318062"/>
            </a:xfrm>
            <a:custGeom>
              <a:avLst/>
              <a:gdLst/>
              <a:ahLst/>
              <a:cxnLst/>
              <a:rect l="l" t="t" r="r" b="b"/>
              <a:pathLst>
                <a:path w="1446" h="3530" extrusionOk="0">
                  <a:moveTo>
                    <a:pt x="273" y="0"/>
                  </a:moveTo>
                  <a:cubicBezTo>
                    <a:pt x="112" y="0"/>
                    <a:pt x="1" y="114"/>
                    <a:pt x="1" y="357"/>
                  </a:cubicBezTo>
                  <a:cubicBezTo>
                    <a:pt x="1" y="825"/>
                    <a:pt x="1" y="2717"/>
                    <a:pt x="1" y="2717"/>
                  </a:cubicBezTo>
                  <a:lnTo>
                    <a:pt x="1420" y="3530"/>
                  </a:lnTo>
                  <a:cubicBezTo>
                    <a:pt x="1420" y="3530"/>
                    <a:pt x="1446" y="1361"/>
                    <a:pt x="1164" y="801"/>
                  </a:cubicBezTo>
                  <a:cubicBezTo>
                    <a:pt x="906" y="285"/>
                    <a:pt x="528" y="0"/>
                    <a:pt x="273"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7"/>
            <p:cNvSpPr/>
            <p:nvPr/>
          </p:nvSpPr>
          <p:spPr>
            <a:xfrm>
              <a:off x="-674931" y="2545163"/>
              <a:ext cx="71361" cy="200298"/>
            </a:xfrm>
            <a:custGeom>
              <a:avLst/>
              <a:gdLst/>
              <a:ahLst/>
              <a:cxnLst/>
              <a:rect l="l" t="t" r="r" b="b"/>
              <a:pathLst>
                <a:path w="792" h="2223" extrusionOk="0">
                  <a:moveTo>
                    <a:pt x="558" y="1"/>
                  </a:moveTo>
                  <a:cubicBezTo>
                    <a:pt x="512" y="1"/>
                    <a:pt x="455" y="19"/>
                    <a:pt x="384" y="56"/>
                  </a:cubicBezTo>
                  <a:lnTo>
                    <a:pt x="384" y="54"/>
                  </a:lnTo>
                  <a:cubicBezTo>
                    <a:pt x="113" y="197"/>
                    <a:pt x="0" y="264"/>
                    <a:pt x="50" y="765"/>
                  </a:cubicBezTo>
                  <a:cubicBezTo>
                    <a:pt x="93" y="1214"/>
                    <a:pt x="78" y="2223"/>
                    <a:pt x="78" y="2223"/>
                  </a:cubicBezTo>
                  <a:lnTo>
                    <a:pt x="772" y="1826"/>
                  </a:lnTo>
                  <a:cubicBezTo>
                    <a:pt x="772" y="1826"/>
                    <a:pt x="792" y="867"/>
                    <a:pt x="761" y="472"/>
                  </a:cubicBezTo>
                  <a:cubicBezTo>
                    <a:pt x="740" y="175"/>
                    <a:pt x="702" y="1"/>
                    <a:pt x="558" y="1"/>
                  </a:cubicBezTo>
                  <a:close/>
                </a:path>
              </a:pathLst>
            </a:custGeom>
            <a:solidFill>
              <a:srgbClr val="199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7"/>
            <p:cNvSpPr/>
            <p:nvPr/>
          </p:nvSpPr>
          <p:spPr>
            <a:xfrm>
              <a:off x="-573746" y="2824480"/>
              <a:ext cx="189215" cy="453756"/>
            </a:xfrm>
            <a:custGeom>
              <a:avLst/>
              <a:gdLst/>
              <a:ahLst/>
              <a:cxnLst/>
              <a:rect l="l" t="t" r="r" b="b"/>
              <a:pathLst>
                <a:path w="2100" h="5036" extrusionOk="0">
                  <a:moveTo>
                    <a:pt x="394" y="1"/>
                  </a:moveTo>
                  <a:cubicBezTo>
                    <a:pt x="71" y="1"/>
                    <a:pt x="1" y="321"/>
                    <a:pt x="1" y="895"/>
                  </a:cubicBezTo>
                  <a:lnTo>
                    <a:pt x="1" y="3391"/>
                  </a:lnTo>
                  <a:cubicBezTo>
                    <a:pt x="1" y="4053"/>
                    <a:pt x="155" y="4558"/>
                    <a:pt x="1148" y="4966"/>
                  </a:cubicBezTo>
                  <a:cubicBezTo>
                    <a:pt x="1262" y="5013"/>
                    <a:pt x="1360" y="5035"/>
                    <a:pt x="1445" y="5035"/>
                  </a:cubicBezTo>
                  <a:cubicBezTo>
                    <a:pt x="2100" y="5035"/>
                    <a:pt x="1947" y="3697"/>
                    <a:pt x="1920" y="1769"/>
                  </a:cubicBezTo>
                  <a:cubicBezTo>
                    <a:pt x="1914" y="1344"/>
                    <a:pt x="1955" y="726"/>
                    <a:pt x="1124" y="266"/>
                  </a:cubicBezTo>
                  <a:lnTo>
                    <a:pt x="1124" y="268"/>
                  </a:lnTo>
                  <a:cubicBezTo>
                    <a:pt x="796" y="87"/>
                    <a:pt x="561" y="1"/>
                    <a:pt x="394" y="1"/>
                  </a:cubicBezTo>
                  <a:close/>
                </a:path>
              </a:pathLst>
            </a:custGeom>
            <a:solidFill>
              <a:srgbClr val="199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7"/>
            <p:cNvSpPr/>
            <p:nvPr/>
          </p:nvSpPr>
          <p:spPr>
            <a:xfrm>
              <a:off x="-623924" y="2854037"/>
              <a:ext cx="392389" cy="571686"/>
            </a:xfrm>
            <a:custGeom>
              <a:avLst/>
              <a:gdLst/>
              <a:ahLst/>
              <a:cxnLst/>
              <a:rect l="l" t="t" r="r" b="b"/>
              <a:pathLst>
                <a:path w="2098" h="5035" extrusionOk="0">
                  <a:moveTo>
                    <a:pt x="394" y="1"/>
                  </a:moveTo>
                  <a:cubicBezTo>
                    <a:pt x="71" y="1"/>
                    <a:pt x="0" y="322"/>
                    <a:pt x="0" y="897"/>
                  </a:cubicBezTo>
                  <a:lnTo>
                    <a:pt x="0" y="3391"/>
                  </a:lnTo>
                  <a:cubicBezTo>
                    <a:pt x="0" y="4055"/>
                    <a:pt x="152" y="4560"/>
                    <a:pt x="1145" y="4966"/>
                  </a:cubicBezTo>
                  <a:cubicBezTo>
                    <a:pt x="1259" y="5012"/>
                    <a:pt x="1358" y="5035"/>
                    <a:pt x="1443" y="5035"/>
                  </a:cubicBezTo>
                  <a:cubicBezTo>
                    <a:pt x="2098" y="5035"/>
                    <a:pt x="1947" y="3698"/>
                    <a:pt x="1920" y="1771"/>
                  </a:cubicBezTo>
                  <a:cubicBezTo>
                    <a:pt x="1913" y="1346"/>
                    <a:pt x="1954" y="727"/>
                    <a:pt x="1124" y="268"/>
                  </a:cubicBezTo>
                  <a:cubicBezTo>
                    <a:pt x="796" y="86"/>
                    <a:pt x="561" y="1"/>
                    <a:pt x="394"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7"/>
            <p:cNvSpPr/>
            <p:nvPr/>
          </p:nvSpPr>
          <p:spPr>
            <a:xfrm>
              <a:off x="-717549" y="2796999"/>
              <a:ext cx="38384" cy="61720"/>
            </a:xfrm>
            <a:custGeom>
              <a:avLst/>
              <a:gdLst/>
              <a:ahLst/>
              <a:cxnLst/>
              <a:rect l="l" t="t" r="r" b="b"/>
              <a:pathLst>
                <a:path w="426" h="685" extrusionOk="0">
                  <a:moveTo>
                    <a:pt x="122" y="0"/>
                  </a:moveTo>
                  <a:lnTo>
                    <a:pt x="122" y="0"/>
                  </a:lnTo>
                  <a:cubicBezTo>
                    <a:pt x="50" y="13"/>
                    <a:pt x="0" y="87"/>
                    <a:pt x="0" y="204"/>
                  </a:cubicBezTo>
                  <a:cubicBezTo>
                    <a:pt x="0" y="378"/>
                    <a:pt x="106" y="582"/>
                    <a:pt x="237" y="658"/>
                  </a:cubicBezTo>
                  <a:cubicBezTo>
                    <a:pt x="270" y="676"/>
                    <a:pt x="300" y="685"/>
                    <a:pt x="329" y="685"/>
                  </a:cubicBezTo>
                  <a:cubicBezTo>
                    <a:pt x="367" y="685"/>
                    <a:pt x="400" y="668"/>
                    <a:pt x="425" y="638"/>
                  </a:cubicBezTo>
                  <a:lnTo>
                    <a:pt x="425" y="638"/>
                  </a:lnTo>
                  <a:cubicBezTo>
                    <a:pt x="417" y="640"/>
                    <a:pt x="408" y="641"/>
                    <a:pt x="400" y="641"/>
                  </a:cubicBezTo>
                  <a:cubicBezTo>
                    <a:pt x="372" y="641"/>
                    <a:pt x="341" y="632"/>
                    <a:pt x="308" y="614"/>
                  </a:cubicBezTo>
                  <a:cubicBezTo>
                    <a:pt x="178" y="538"/>
                    <a:pt x="72" y="337"/>
                    <a:pt x="72" y="161"/>
                  </a:cubicBezTo>
                  <a:lnTo>
                    <a:pt x="74" y="161"/>
                  </a:lnTo>
                  <a:cubicBezTo>
                    <a:pt x="74" y="92"/>
                    <a:pt x="91" y="35"/>
                    <a:pt x="122"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7"/>
            <p:cNvSpPr/>
            <p:nvPr/>
          </p:nvSpPr>
          <p:spPr>
            <a:xfrm>
              <a:off x="-706016" y="2794566"/>
              <a:ext cx="30635" cy="50097"/>
            </a:xfrm>
            <a:custGeom>
              <a:avLst/>
              <a:gdLst/>
              <a:ahLst/>
              <a:cxnLst/>
              <a:rect l="l" t="t" r="r" b="b"/>
              <a:pathLst>
                <a:path w="340" h="556" extrusionOk="0">
                  <a:moveTo>
                    <a:pt x="85" y="1"/>
                  </a:moveTo>
                  <a:cubicBezTo>
                    <a:pt x="35" y="18"/>
                    <a:pt x="1" y="77"/>
                    <a:pt x="1" y="166"/>
                  </a:cubicBezTo>
                  <a:cubicBezTo>
                    <a:pt x="1" y="307"/>
                    <a:pt x="87" y="471"/>
                    <a:pt x="194" y="532"/>
                  </a:cubicBezTo>
                  <a:cubicBezTo>
                    <a:pt x="222" y="548"/>
                    <a:pt x="248" y="556"/>
                    <a:pt x="271" y="556"/>
                  </a:cubicBezTo>
                  <a:cubicBezTo>
                    <a:pt x="292" y="556"/>
                    <a:pt x="311" y="549"/>
                    <a:pt x="328" y="537"/>
                  </a:cubicBezTo>
                  <a:cubicBezTo>
                    <a:pt x="335" y="513"/>
                    <a:pt x="339" y="489"/>
                    <a:pt x="339" y="461"/>
                  </a:cubicBezTo>
                  <a:cubicBezTo>
                    <a:pt x="339" y="287"/>
                    <a:pt x="233" y="83"/>
                    <a:pt x="103" y="10"/>
                  </a:cubicBezTo>
                  <a:cubicBezTo>
                    <a:pt x="96" y="5"/>
                    <a:pt x="92" y="5"/>
                    <a:pt x="85"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7"/>
            <p:cNvSpPr/>
            <p:nvPr/>
          </p:nvSpPr>
          <p:spPr>
            <a:xfrm>
              <a:off x="-27008" y="2928548"/>
              <a:ext cx="38384" cy="61720"/>
            </a:xfrm>
            <a:custGeom>
              <a:avLst/>
              <a:gdLst/>
              <a:ahLst/>
              <a:cxnLst/>
              <a:rect l="l" t="t" r="r" b="b"/>
              <a:pathLst>
                <a:path w="426" h="685" extrusionOk="0">
                  <a:moveTo>
                    <a:pt x="122" y="0"/>
                  </a:moveTo>
                  <a:lnTo>
                    <a:pt x="122" y="0"/>
                  </a:lnTo>
                  <a:cubicBezTo>
                    <a:pt x="50" y="13"/>
                    <a:pt x="0" y="87"/>
                    <a:pt x="0" y="204"/>
                  </a:cubicBezTo>
                  <a:cubicBezTo>
                    <a:pt x="0" y="378"/>
                    <a:pt x="106" y="582"/>
                    <a:pt x="237" y="658"/>
                  </a:cubicBezTo>
                  <a:cubicBezTo>
                    <a:pt x="270" y="676"/>
                    <a:pt x="300" y="685"/>
                    <a:pt x="329" y="685"/>
                  </a:cubicBezTo>
                  <a:cubicBezTo>
                    <a:pt x="367" y="685"/>
                    <a:pt x="400" y="668"/>
                    <a:pt x="425" y="638"/>
                  </a:cubicBezTo>
                  <a:lnTo>
                    <a:pt x="425" y="638"/>
                  </a:lnTo>
                  <a:cubicBezTo>
                    <a:pt x="417" y="640"/>
                    <a:pt x="408" y="641"/>
                    <a:pt x="400" y="641"/>
                  </a:cubicBezTo>
                  <a:cubicBezTo>
                    <a:pt x="372" y="641"/>
                    <a:pt x="341" y="632"/>
                    <a:pt x="308" y="614"/>
                  </a:cubicBezTo>
                  <a:cubicBezTo>
                    <a:pt x="178" y="538"/>
                    <a:pt x="72" y="337"/>
                    <a:pt x="72" y="161"/>
                  </a:cubicBezTo>
                  <a:lnTo>
                    <a:pt x="74" y="161"/>
                  </a:lnTo>
                  <a:cubicBezTo>
                    <a:pt x="74" y="92"/>
                    <a:pt x="91" y="35"/>
                    <a:pt x="122"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7"/>
            <p:cNvSpPr/>
            <p:nvPr/>
          </p:nvSpPr>
          <p:spPr>
            <a:xfrm>
              <a:off x="-15475" y="2926115"/>
              <a:ext cx="30635" cy="50097"/>
            </a:xfrm>
            <a:custGeom>
              <a:avLst/>
              <a:gdLst/>
              <a:ahLst/>
              <a:cxnLst/>
              <a:rect l="l" t="t" r="r" b="b"/>
              <a:pathLst>
                <a:path w="340" h="556" extrusionOk="0">
                  <a:moveTo>
                    <a:pt x="85" y="1"/>
                  </a:moveTo>
                  <a:cubicBezTo>
                    <a:pt x="35" y="18"/>
                    <a:pt x="1" y="77"/>
                    <a:pt x="1" y="166"/>
                  </a:cubicBezTo>
                  <a:cubicBezTo>
                    <a:pt x="1" y="307"/>
                    <a:pt x="87" y="471"/>
                    <a:pt x="194" y="532"/>
                  </a:cubicBezTo>
                  <a:cubicBezTo>
                    <a:pt x="222" y="548"/>
                    <a:pt x="248" y="556"/>
                    <a:pt x="271" y="556"/>
                  </a:cubicBezTo>
                  <a:cubicBezTo>
                    <a:pt x="292" y="556"/>
                    <a:pt x="311" y="549"/>
                    <a:pt x="328" y="537"/>
                  </a:cubicBezTo>
                  <a:cubicBezTo>
                    <a:pt x="335" y="513"/>
                    <a:pt x="339" y="489"/>
                    <a:pt x="339" y="461"/>
                  </a:cubicBezTo>
                  <a:cubicBezTo>
                    <a:pt x="339" y="287"/>
                    <a:pt x="233" y="83"/>
                    <a:pt x="103" y="10"/>
                  </a:cubicBezTo>
                  <a:cubicBezTo>
                    <a:pt x="96" y="5"/>
                    <a:pt x="92" y="5"/>
                    <a:pt x="85"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7"/>
            <p:cNvSpPr/>
            <p:nvPr/>
          </p:nvSpPr>
          <p:spPr>
            <a:xfrm>
              <a:off x="-500223" y="3208857"/>
              <a:ext cx="38384" cy="61720"/>
            </a:xfrm>
            <a:custGeom>
              <a:avLst/>
              <a:gdLst/>
              <a:ahLst/>
              <a:cxnLst/>
              <a:rect l="l" t="t" r="r" b="b"/>
              <a:pathLst>
                <a:path w="426" h="685" extrusionOk="0">
                  <a:moveTo>
                    <a:pt x="122" y="0"/>
                  </a:moveTo>
                  <a:lnTo>
                    <a:pt x="122" y="0"/>
                  </a:lnTo>
                  <a:cubicBezTo>
                    <a:pt x="50" y="13"/>
                    <a:pt x="0" y="87"/>
                    <a:pt x="0" y="204"/>
                  </a:cubicBezTo>
                  <a:cubicBezTo>
                    <a:pt x="0" y="378"/>
                    <a:pt x="106" y="582"/>
                    <a:pt x="237" y="658"/>
                  </a:cubicBezTo>
                  <a:cubicBezTo>
                    <a:pt x="270" y="676"/>
                    <a:pt x="300" y="685"/>
                    <a:pt x="329" y="685"/>
                  </a:cubicBezTo>
                  <a:cubicBezTo>
                    <a:pt x="367" y="685"/>
                    <a:pt x="400" y="668"/>
                    <a:pt x="425" y="638"/>
                  </a:cubicBezTo>
                  <a:lnTo>
                    <a:pt x="425" y="638"/>
                  </a:lnTo>
                  <a:cubicBezTo>
                    <a:pt x="417" y="640"/>
                    <a:pt x="408" y="641"/>
                    <a:pt x="400" y="641"/>
                  </a:cubicBezTo>
                  <a:cubicBezTo>
                    <a:pt x="372" y="641"/>
                    <a:pt x="341" y="632"/>
                    <a:pt x="308" y="614"/>
                  </a:cubicBezTo>
                  <a:cubicBezTo>
                    <a:pt x="178" y="538"/>
                    <a:pt x="72" y="337"/>
                    <a:pt x="72" y="161"/>
                  </a:cubicBezTo>
                  <a:lnTo>
                    <a:pt x="74" y="161"/>
                  </a:lnTo>
                  <a:cubicBezTo>
                    <a:pt x="74" y="92"/>
                    <a:pt x="91" y="35"/>
                    <a:pt x="122"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7"/>
            <p:cNvSpPr/>
            <p:nvPr/>
          </p:nvSpPr>
          <p:spPr>
            <a:xfrm>
              <a:off x="-488690" y="3206424"/>
              <a:ext cx="30635" cy="50097"/>
            </a:xfrm>
            <a:custGeom>
              <a:avLst/>
              <a:gdLst/>
              <a:ahLst/>
              <a:cxnLst/>
              <a:rect l="l" t="t" r="r" b="b"/>
              <a:pathLst>
                <a:path w="340" h="556" extrusionOk="0">
                  <a:moveTo>
                    <a:pt x="85" y="1"/>
                  </a:moveTo>
                  <a:cubicBezTo>
                    <a:pt x="35" y="18"/>
                    <a:pt x="1" y="77"/>
                    <a:pt x="1" y="166"/>
                  </a:cubicBezTo>
                  <a:cubicBezTo>
                    <a:pt x="1" y="307"/>
                    <a:pt x="87" y="471"/>
                    <a:pt x="194" y="532"/>
                  </a:cubicBezTo>
                  <a:cubicBezTo>
                    <a:pt x="222" y="548"/>
                    <a:pt x="248" y="556"/>
                    <a:pt x="271" y="556"/>
                  </a:cubicBezTo>
                  <a:cubicBezTo>
                    <a:pt x="292" y="556"/>
                    <a:pt x="311" y="549"/>
                    <a:pt x="328" y="537"/>
                  </a:cubicBezTo>
                  <a:cubicBezTo>
                    <a:pt x="335" y="513"/>
                    <a:pt x="339" y="489"/>
                    <a:pt x="339" y="461"/>
                  </a:cubicBezTo>
                  <a:cubicBezTo>
                    <a:pt x="339" y="287"/>
                    <a:pt x="233" y="83"/>
                    <a:pt x="103" y="10"/>
                  </a:cubicBezTo>
                  <a:cubicBezTo>
                    <a:pt x="96" y="5"/>
                    <a:pt x="92" y="5"/>
                    <a:pt x="85"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7"/>
            <p:cNvSpPr/>
            <p:nvPr/>
          </p:nvSpPr>
          <p:spPr>
            <a:xfrm>
              <a:off x="-461795" y="2652249"/>
              <a:ext cx="38384" cy="61720"/>
            </a:xfrm>
            <a:custGeom>
              <a:avLst/>
              <a:gdLst/>
              <a:ahLst/>
              <a:cxnLst/>
              <a:rect l="l" t="t" r="r" b="b"/>
              <a:pathLst>
                <a:path w="426" h="685" extrusionOk="0">
                  <a:moveTo>
                    <a:pt x="122" y="0"/>
                  </a:moveTo>
                  <a:lnTo>
                    <a:pt x="122" y="0"/>
                  </a:lnTo>
                  <a:cubicBezTo>
                    <a:pt x="50" y="13"/>
                    <a:pt x="0" y="87"/>
                    <a:pt x="0" y="204"/>
                  </a:cubicBezTo>
                  <a:cubicBezTo>
                    <a:pt x="0" y="378"/>
                    <a:pt x="106" y="582"/>
                    <a:pt x="237" y="658"/>
                  </a:cubicBezTo>
                  <a:cubicBezTo>
                    <a:pt x="270" y="676"/>
                    <a:pt x="300" y="685"/>
                    <a:pt x="329" y="685"/>
                  </a:cubicBezTo>
                  <a:cubicBezTo>
                    <a:pt x="367" y="685"/>
                    <a:pt x="400" y="668"/>
                    <a:pt x="425" y="638"/>
                  </a:cubicBezTo>
                  <a:lnTo>
                    <a:pt x="425" y="638"/>
                  </a:lnTo>
                  <a:cubicBezTo>
                    <a:pt x="417" y="640"/>
                    <a:pt x="408" y="641"/>
                    <a:pt x="400" y="641"/>
                  </a:cubicBezTo>
                  <a:cubicBezTo>
                    <a:pt x="372" y="641"/>
                    <a:pt x="341" y="632"/>
                    <a:pt x="308" y="614"/>
                  </a:cubicBezTo>
                  <a:cubicBezTo>
                    <a:pt x="178" y="538"/>
                    <a:pt x="72" y="337"/>
                    <a:pt x="72" y="161"/>
                  </a:cubicBezTo>
                  <a:lnTo>
                    <a:pt x="74" y="161"/>
                  </a:lnTo>
                  <a:cubicBezTo>
                    <a:pt x="74" y="92"/>
                    <a:pt x="91" y="35"/>
                    <a:pt x="122"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7"/>
            <p:cNvSpPr/>
            <p:nvPr/>
          </p:nvSpPr>
          <p:spPr>
            <a:xfrm>
              <a:off x="-450262" y="2649816"/>
              <a:ext cx="30635" cy="50097"/>
            </a:xfrm>
            <a:custGeom>
              <a:avLst/>
              <a:gdLst/>
              <a:ahLst/>
              <a:cxnLst/>
              <a:rect l="l" t="t" r="r" b="b"/>
              <a:pathLst>
                <a:path w="340" h="556" extrusionOk="0">
                  <a:moveTo>
                    <a:pt x="85" y="1"/>
                  </a:moveTo>
                  <a:cubicBezTo>
                    <a:pt x="35" y="18"/>
                    <a:pt x="1" y="77"/>
                    <a:pt x="1" y="166"/>
                  </a:cubicBezTo>
                  <a:cubicBezTo>
                    <a:pt x="1" y="307"/>
                    <a:pt x="87" y="471"/>
                    <a:pt x="194" y="532"/>
                  </a:cubicBezTo>
                  <a:cubicBezTo>
                    <a:pt x="222" y="548"/>
                    <a:pt x="248" y="556"/>
                    <a:pt x="271" y="556"/>
                  </a:cubicBezTo>
                  <a:cubicBezTo>
                    <a:pt x="292" y="556"/>
                    <a:pt x="311" y="549"/>
                    <a:pt x="328" y="537"/>
                  </a:cubicBezTo>
                  <a:cubicBezTo>
                    <a:pt x="335" y="513"/>
                    <a:pt x="339" y="489"/>
                    <a:pt x="339" y="461"/>
                  </a:cubicBezTo>
                  <a:cubicBezTo>
                    <a:pt x="339" y="287"/>
                    <a:pt x="233" y="83"/>
                    <a:pt x="103" y="10"/>
                  </a:cubicBezTo>
                  <a:cubicBezTo>
                    <a:pt x="96" y="5"/>
                    <a:pt x="92" y="5"/>
                    <a:pt x="85"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7"/>
            <p:cNvSpPr/>
            <p:nvPr/>
          </p:nvSpPr>
          <p:spPr>
            <a:xfrm>
              <a:off x="-335562" y="2746496"/>
              <a:ext cx="38384" cy="61720"/>
            </a:xfrm>
            <a:custGeom>
              <a:avLst/>
              <a:gdLst/>
              <a:ahLst/>
              <a:cxnLst/>
              <a:rect l="l" t="t" r="r" b="b"/>
              <a:pathLst>
                <a:path w="426" h="685" extrusionOk="0">
                  <a:moveTo>
                    <a:pt x="122" y="0"/>
                  </a:moveTo>
                  <a:lnTo>
                    <a:pt x="122" y="0"/>
                  </a:lnTo>
                  <a:cubicBezTo>
                    <a:pt x="50" y="13"/>
                    <a:pt x="0" y="87"/>
                    <a:pt x="0" y="204"/>
                  </a:cubicBezTo>
                  <a:cubicBezTo>
                    <a:pt x="0" y="378"/>
                    <a:pt x="106" y="582"/>
                    <a:pt x="237" y="658"/>
                  </a:cubicBezTo>
                  <a:cubicBezTo>
                    <a:pt x="270" y="676"/>
                    <a:pt x="300" y="685"/>
                    <a:pt x="329" y="685"/>
                  </a:cubicBezTo>
                  <a:cubicBezTo>
                    <a:pt x="367" y="685"/>
                    <a:pt x="400" y="668"/>
                    <a:pt x="425" y="638"/>
                  </a:cubicBezTo>
                  <a:lnTo>
                    <a:pt x="425" y="638"/>
                  </a:lnTo>
                  <a:cubicBezTo>
                    <a:pt x="417" y="640"/>
                    <a:pt x="408" y="641"/>
                    <a:pt x="400" y="641"/>
                  </a:cubicBezTo>
                  <a:cubicBezTo>
                    <a:pt x="372" y="641"/>
                    <a:pt x="341" y="632"/>
                    <a:pt x="308" y="614"/>
                  </a:cubicBezTo>
                  <a:cubicBezTo>
                    <a:pt x="178" y="538"/>
                    <a:pt x="72" y="337"/>
                    <a:pt x="72" y="161"/>
                  </a:cubicBezTo>
                  <a:lnTo>
                    <a:pt x="74" y="161"/>
                  </a:lnTo>
                  <a:cubicBezTo>
                    <a:pt x="74" y="92"/>
                    <a:pt x="91" y="35"/>
                    <a:pt x="122"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7"/>
            <p:cNvSpPr/>
            <p:nvPr/>
          </p:nvSpPr>
          <p:spPr>
            <a:xfrm>
              <a:off x="-324029" y="2744064"/>
              <a:ext cx="30635" cy="50097"/>
            </a:xfrm>
            <a:custGeom>
              <a:avLst/>
              <a:gdLst/>
              <a:ahLst/>
              <a:cxnLst/>
              <a:rect l="l" t="t" r="r" b="b"/>
              <a:pathLst>
                <a:path w="340" h="556" extrusionOk="0">
                  <a:moveTo>
                    <a:pt x="85" y="1"/>
                  </a:moveTo>
                  <a:cubicBezTo>
                    <a:pt x="35" y="18"/>
                    <a:pt x="1" y="77"/>
                    <a:pt x="1" y="166"/>
                  </a:cubicBezTo>
                  <a:cubicBezTo>
                    <a:pt x="1" y="307"/>
                    <a:pt x="87" y="471"/>
                    <a:pt x="194" y="532"/>
                  </a:cubicBezTo>
                  <a:cubicBezTo>
                    <a:pt x="222" y="548"/>
                    <a:pt x="248" y="556"/>
                    <a:pt x="271" y="556"/>
                  </a:cubicBezTo>
                  <a:cubicBezTo>
                    <a:pt x="292" y="556"/>
                    <a:pt x="311" y="549"/>
                    <a:pt x="328" y="537"/>
                  </a:cubicBezTo>
                  <a:cubicBezTo>
                    <a:pt x="335" y="513"/>
                    <a:pt x="339" y="489"/>
                    <a:pt x="339" y="461"/>
                  </a:cubicBezTo>
                  <a:cubicBezTo>
                    <a:pt x="339" y="287"/>
                    <a:pt x="233" y="83"/>
                    <a:pt x="103" y="10"/>
                  </a:cubicBezTo>
                  <a:cubicBezTo>
                    <a:pt x="96" y="5"/>
                    <a:pt x="92" y="5"/>
                    <a:pt x="85"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7"/>
            <p:cNvSpPr/>
            <p:nvPr/>
          </p:nvSpPr>
          <p:spPr>
            <a:xfrm>
              <a:off x="-174009" y="2836463"/>
              <a:ext cx="38384" cy="61720"/>
            </a:xfrm>
            <a:custGeom>
              <a:avLst/>
              <a:gdLst/>
              <a:ahLst/>
              <a:cxnLst/>
              <a:rect l="l" t="t" r="r" b="b"/>
              <a:pathLst>
                <a:path w="426" h="685" extrusionOk="0">
                  <a:moveTo>
                    <a:pt x="122" y="0"/>
                  </a:moveTo>
                  <a:lnTo>
                    <a:pt x="122" y="0"/>
                  </a:lnTo>
                  <a:cubicBezTo>
                    <a:pt x="50" y="13"/>
                    <a:pt x="0" y="87"/>
                    <a:pt x="0" y="204"/>
                  </a:cubicBezTo>
                  <a:cubicBezTo>
                    <a:pt x="0" y="378"/>
                    <a:pt x="106" y="582"/>
                    <a:pt x="237" y="658"/>
                  </a:cubicBezTo>
                  <a:cubicBezTo>
                    <a:pt x="270" y="676"/>
                    <a:pt x="300" y="685"/>
                    <a:pt x="329" y="685"/>
                  </a:cubicBezTo>
                  <a:cubicBezTo>
                    <a:pt x="367" y="685"/>
                    <a:pt x="400" y="668"/>
                    <a:pt x="425" y="638"/>
                  </a:cubicBezTo>
                  <a:lnTo>
                    <a:pt x="425" y="638"/>
                  </a:lnTo>
                  <a:cubicBezTo>
                    <a:pt x="417" y="640"/>
                    <a:pt x="408" y="641"/>
                    <a:pt x="400" y="641"/>
                  </a:cubicBezTo>
                  <a:cubicBezTo>
                    <a:pt x="372" y="641"/>
                    <a:pt x="341" y="632"/>
                    <a:pt x="308" y="614"/>
                  </a:cubicBezTo>
                  <a:cubicBezTo>
                    <a:pt x="178" y="538"/>
                    <a:pt x="72" y="337"/>
                    <a:pt x="72" y="161"/>
                  </a:cubicBezTo>
                  <a:lnTo>
                    <a:pt x="74" y="161"/>
                  </a:lnTo>
                  <a:cubicBezTo>
                    <a:pt x="74" y="92"/>
                    <a:pt x="91" y="35"/>
                    <a:pt x="122"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7"/>
            <p:cNvSpPr/>
            <p:nvPr/>
          </p:nvSpPr>
          <p:spPr>
            <a:xfrm>
              <a:off x="-162476" y="2834031"/>
              <a:ext cx="30635" cy="50097"/>
            </a:xfrm>
            <a:custGeom>
              <a:avLst/>
              <a:gdLst/>
              <a:ahLst/>
              <a:cxnLst/>
              <a:rect l="l" t="t" r="r" b="b"/>
              <a:pathLst>
                <a:path w="340" h="556" extrusionOk="0">
                  <a:moveTo>
                    <a:pt x="85" y="1"/>
                  </a:moveTo>
                  <a:cubicBezTo>
                    <a:pt x="35" y="18"/>
                    <a:pt x="1" y="77"/>
                    <a:pt x="1" y="166"/>
                  </a:cubicBezTo>
                  <a:cubicBezTo>
                    <a:pt x="1" y="307"/>
                    <a:pt x="87" y="471"/>
                    <a:pt x="194" y="532"/>
                  </a:cubicBezTo>
                  <a:cubicBezTo>
                    <a:pt x="222" y="548"/>
                    <a:pt x="248" y="556"/>
                    <a:pt x="271" y="556"/>
                  </a:cubicBezTo>
                  <a:cubicBezTo>
                    <a:pt x="292" y="556"/>
                    <a:pt x="311" y="549"/>
                    <a:pt x="328" y="537"/>
                  </a:cubicBezTo>
                  <a:cubicBezTo>
                    <a:pt x="335" y="513"/>
                    <a:pt x="339" y="489"/>
                    <a:pt x="339" y="461"/>
                  </a:cubicBezTo>
                  <a:cubicBezTo>
                    <a:pt x="339" y="287"/>
                    <a:pt x="233" y="83"/>
                    <a:pt x="103" y="10"/>
                  </a:cubicBezTo>
                  <a:cubicBezTo>
                    <a:pt x="96" y="5"/>
                    <a:pt x="92" y="5"/>
                    <a:pt x="85"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7"/>
            <p:cNvSpPr/>
            <p:nvPr/>
          </p:nvSpPr>
          <p:spPr>
            <a:xfrm>
              <a:off x="-460821" y="2366670"/>
              <a:ext cx="111264" cy="243547"/>
            </a:xfrm>
            <a:custGeom>
              <a:avLst/>
              <a:gdLst/>
              <a:ahLst/>
              <a:cxnLst/>
              <a:rect l="l" t="t" r="r" b="b"/>
              <a:pathLst>
                <a:path w="1235" h="2703" extrusionOk="0">
                  <a:moveTo>
                    <a:pt x="1234" y="0"/>
                  </a:moveTo>
                  <a:cubicBezTo>
                    <a:pt x="833" y="234"/>
                    <a:pt x="445" y="360"/>
                    <a:pt x="215" y="829"/>
                  </a:cubicBezTo>
                  <a:cubicBezTo>
                    <a:pt x="0" y="1271"/>
                    <a:pt x="35" y="2703"/>
                    <a:pt x="35" y="2703"/>
                  </a:cubicBezTo>
                  <a:lnTo>
                    <a:pt x="1234" y="2013"/>
                  </a:lnTo>
                  <a:lnTo>
                    <a:pt x="1234"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7"/>
            <p:cNvSpPr/>
            <p:nvPr/>
          </p:nvSpPr>
          <p:spPr>
            <a:xfrm>
              <a:off x="-457668" y="2366670"/>
              <a:ext cx="199195" cy="297338"/>
            </a:xfrm>
            <a:custGeom>
              <a:avLst/>
              <a:gdLst/>
              <a:ahLst/>
              <a:cxnLst/>
              <a:rect l="l" t="t" r="r" b="b"/>
              <a:pathLst>
                <a:path w="2211" h="3300" extrusionOk="0">
                  <a:moveTo>
                    <a:pt x="1199" y="0"/>
                  </a:moveTo>
                  <a:lnTo>
                    <a:pt x="0" y="2703"/>
                  </a:lnTo>
                  <a:lnTo>
                    <a:pt x="1011" y="3299"/>
                  </a:lnTo>
                  <a:lnTo>
                    <a:pt x="2210" y="597"/>
                  </a:lnTo>
                  <a:lnTo>
                    <a:pt x="1199"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7"/>
            <p:cNvSpPr/>
            <p:nvPr/>
          </p:nvSpPr>
          <p:spPr>
            <a:xfrm>
              <a:off x="-368268" y="2420371"/>
              <a:ext cx="111444" cy="243637"/>
            </a:xfrm>
            <a:custGeom>
              <a:avLst/>
              <a:gdLst/>
              <a:ahLst/>
              <a:cxnLst/>
              <a:rect l="l" t="t" r="r" b="b"/>
              <a:pathLst>
                <a:path w="1237" h="2704" extrusionOk="0">
                  <a:moveTo>
                    <a:pt x="1236" y="1"/>
                  </a:moveTo>
                  <a:cubicBezTo>
                    <a:pt x="835" y="233"/>
                    <a:pt x="447" y="359"/>
                    <a:pt x="217" y="827"/>
                  </a:cubicBezTo>
                  <a:cubicBezTo>
                    <a:pt x="0" y="1272"/>
                    <a:pt x="35" y="2703"/>
                    <a:pt x="35" y="2703"/>
                  </a:cubicBezTo>
                  <a:lnTo>
                    <a:pt x="1236" y="2011"/>
                  </a:lnTo>
                  <a:lnTo>
                    <a:pt x="1236"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7"/>
            <p:cNvSpPr/>
            <p:nvPr/>
          </p:nvSpPr>
          <p:spPr>
            <a:xfrm>
              <a:off x="-424232" y="2399287"/>
              <a:ext cx="134959" cy="82173"/>
            </a:xfrm>
            <a:custGeom>
              <a:avLst/>
              <a:gdLst/>
              <a:ahLst/>
              <a:cxnLst/>
              <a:rect l="l" t="t" r="r" b="b"/>
              <a:pathLst>
                <a:path w="1498" h="912" extrusionOk="0">
                  <a:moveTo>
                    <a:pt x="450" y="0"/>
                  </a:moveTo>
                  <a:cubicBezTo>
                    <a:pt x="450" y="0"/>
                    <a:pt x="292" y="72"/>
                    <a:pt x="157" y="219"/>
                  </a:cubicBezTo>
                  <a:cubicBezTo>
                    <a:pt x="83" y="298"/>
                    <a:pt x="1" y="467"/>
                    <a:pt x="1" y="467"/>
                  </a:cubicBezTo>
                  <a:lnTo>
                    <a:pt x="788" y="911"/>
                  </a:lnTo>
                  <a:cubicBezTo>
                    <a:pt x="788" y="911"/>
                    <a:pt x="836" y="760"/>
                    <a:pt x="986" y="632"/>
                  </a:cubicBezTo>
                  <a:cubicBezTo>
                    <a:pt x="1127" y="508"/>
                    <a:pt x="1200" y="449"/>
                    <a:pt x="1307" y="386"/>
                  </a:cubicBezTo>
                  <a:cubicBezTo>
                    <a:pt x="1497" y="276"/>
                    <a:pt x="450" y="0"/>
                    <a:pt x="450"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7"/>
            <p:cNvSpPr/>
            <p:nvPr/>
          </p:nvSpPr>
          <p:spPr>
            <a:xfrm>
              <a:off x="-442791" y="2488128"/>
              <a:ext cx="72615" cy="166239"/>
            </a:xfrm>
            <a:custGeom>
              <a:avLst/>
              <a:gdLst/>
              <a:ahLst/>
              <a:cxnLst/>
              <a:rect l="l" t="t" r="r" b="b"/>
              <a:pathLst>
                <a:path w="806" h="1845" extrusionOk="0">
                  <a:moveTo>
                    <a:pt x="249" y="1"/>
                  </a:moveTo>
                  <a:cubicBezTo>
                    <a:pt x="162" y="1"/>
                    <a:pt x="113" y="87"/>
                    <a:pt x="70" y="303"/>
                  </a:cubicBezTo>
                  <a:cubicBezTo>
                    <a:pt x="1" y="665"/>
                    <a:pt x="9" y="1435"/>
                    <a:pt x="9" y="1435"/>
                  </a:cubicBezTo>
                  <a:lnTo>
                    <a:pt x="704" y="1845"/>
                  </a:lnTo>
                  <a:cubicBezTo>
                    <a:pt x="704" y="1845"/>
                    <a:pt x="684" y="1038"/>
                    <a:pt x="743" y="689"/>
                  </a:cubicBezTo>
                  <a:cubicBezTo>
                    <a:pt x="805" y="303"/>
                    <a:pt x="671" y="218"/>
                    <a:pt x="493" y="108"/>
                  </a:cubicBezTo>
                  <a:cubicBezTo>
                    <a:pt x="387" y="41"/>
                    <a:pt x="309" y="1"/>
                    <a:pt x="249"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7"/>
            <p:cNvSpPr/>
            <p:nvPr/>
          </p:nvSpPr>
          <p:spPr>
            <a:xfrm>
              <a:off x="-456767" y="2181780"/>
              <a:ext cx="108561" cy="223815"/>
            </a:xfrm>
            <a:custGeom>
              <a:avLst/>
              <a:gdLst/>
              <a:ahLst/>
              <a:cxnLst/>
              <a:rect l="l" t="t" r="r" b="b"/>
              <a:pathLst>
                <a:path w="1205" h="2484" extrusionOk="0">
                  <a:moveTo>
                    <a:pt x="996" y="0"/>
                  </a:moveTo>
                  <a:cubicBezTo>
                    <a:pt x="996" y="0"/>
                    <a:pt x="541" y="172"/>
                    <a:pt x="255" y="402"/>
                  </a:cubicBezTo>
                  <a:cubicBezTo>
                    <a:pt x="72" y="547"/>
                    <a:pt x="1" y="798"/>
                    <a:pt x="72" y="1562"/>
                  </a:cubicBezTo>
                  <a:cubicBezTo>
                    <a:pt x="133" y="2230"/>
                    <a:pt x="315" y="2484"/>
                    <a:pt x="315" y="2484"/>
                  </a:cubicBezTo>
                  <a:lnTo>
                    <a:pt x="1205" y="1866"/>
                  </a:lnTo>
                  <a:lnTo>
                    <a:pt x="996"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7"/>
            <p:cNvSpPr/>
            <p:nvPr/>
          </p:nvSpPr>
          <p:spPr>
            <a:xfrm>
              <a:off x="-428388" y="2181780"/>
              <a:ext cx="151716" cy="276434"/>
            </a:xfrm>
            <a:custGeom>
              <a:avLst/>
              <a:gdLst/>
              <a:ahLst/>
              <a:cxnLst/>
              <a:rect l="l" t="t" r="r" b="b"/>
              <a:pathLst>
                <a:path w="1684" h="3068" extrusionOk="0">
                  <a:moveTo>
                    <a:pt x="681" y="0"/>
                  </a:moveTo>
                  <a:lnTo>
                    <a:pt x="0" y="2484"/>
                  </a:lnTo>
                  <a:lnTo>
                    <a:pt x="1005" y="3067"/>
                  </a:lnTo>
                  <a:lnTo>
                    <a:pt x="1683" y="582"/>
                  </a:lnTo>
                  <a:lnTo>
                    <a:pt x="681"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7"/>
            <p:cNvSpPr/>
            <p:nvPr/>
          </p:nvSpPr>
          <p:spPr>
            <a:xfrm>
              <a:off x="-366224" y="2234129"/>
              <a:ext cx="108291" cy="224085"/>
            </a:xfrm>
            <a:custGeom>
              <a:avLst/>
              <a:gdLst/>
              <a:ahLst/>
              <a:cxnLst/>
              <a:rect l="l" t="t" r="r" b="b"/>
              <a:pathLst>
                <a:path w="1202" h="2487" extrusionOk="0">
                  <a:moveTo>
                    <a:pt x="993" y="1"/>
                  </a:moveTo>
                  <a:cubicBezTo>
                    <a:pt x="993" y="1"/>
                    <a:pt x="540" y="174"/>
                    <a:pt x="254" y="402"/>
                  </a:cubicBezTo>
                  <a:cubicBezTo>
                    <a:pt x="72" y="547"/>
                    <a:pt x="0" y="799"/>
                    <a:pt x="72" y="1562"/>
                  </a:cubicBezTo>
                  <a:cubicBezTo>
                    <a:pt x="132" y="2230"/>
                    <a:pt x="315" y="2486"/>
                    <a:pt x="315" y="2486"/>
                  </a:cubicBezTo>
                  <a:lnTo>
                    <a:pt x="1202" y="1866"/>
                  </a:lnTo>
                  <a:lnTo>
                    <a:pt x="993"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7"/>
            <p:cNvSpPr/>
            <p:nvPr/>
          </p:nvSpPr>
          <p:spPr>
            <a:xfrm>
              <a:off x="-440100" y="2212234"/>
              <a:ext cx="128292" cy="75506"/>
            </a:xfrm>
            <a:custGeom>
              <a:avLst/>
              <a:gdLst/>
              <a:ahLst/>
              <a:cxnLst/>
              <a:rect l="l" t="t" r="r" b="b"/>
              <a:pathLst>
                <a:path w="1424" h="838" extrusionOk="0">
                  <a:moveTo>
                    <a:pt x="395" y="1"/>
                  </a:moveTo>
                  <a:cubicBezTo>
                    <a:pt x="395" y="1"/>
                    <a:pt x="241" y="64"/>
                    <a:pt x="139" y="135"/>
                  </a:cubicBezTo>
                  <a:cubicBezTo>
                    <a:pt x="52" y="196"/>
                    <a:pt x="0" y="380"/>
                    <a:pt x="0" y="380"/>
                  </a:cubicBezTo>
                  <a:lnTo>
                    <a:pt x="814" y="838"/>
                  </a:lnTo>
                  <a:cubicBezTo>
                    <a:pt x="814" y="838"/>
                    <a:pt x="853" y="701"/>
                    <a:pt x="909" y="630"/>
                  </a:cubicBezTo>
                  <a:cubicBezTo>
                    <a:pt x="1026" y="482"/>
                    <a:pt x="1126" y="443"/>
                    <a:pt x="1234" y="380"/>
                  </a:cubicBezTo>
                  <a:cubicBezTo>
                    <a:pt x="1423" y="270"/>
                    <a:pt x="395" y="1"/>
                    <a:pt x="395" y="1"/>
                  </a:cubicBez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7"/>
            <p:cNvSpPr/>
            <p:nvPr/>
          </p:nvSpPr>
          <p:spPr>
            <a:xfrm>
              <a:off x="-428838" y="2382798"/>
              <a:ext cx="74416" cy="65775"/>
            </a:xfrm>
            <a:custGeom>
              <a:avLst/>
              <a:gdLst/>
              <a:ahLst/>
              <a:cxnLst/>
              <a:rect l="l" t="t" r="r" b="b"/>
              <a:pathLst>
                <a:path w="826" h="730" extrusionOk="0">
                  <a:moveTo>
                    <a:pt x="35" y="1"/>
                  </a:moveTo>
                  <a:cubicBezTo>
                    <a:pt x="8" y="1"/>
                    <a:pt x="1" y="20"/>
                    <a:pt x="8" y="62"/>
                  </a:cubicBezTo>
                  <a:cubicBezTo>
                    <a:pt x="25" y="168"/>
                    <a:pt x="92" y="305"/>
                    <a:pt x="92" y="305"/>
                  </a:cubicBezTo>
                  <a:lnTo>
                    <a:pt x="825" y="730"/>
                  </a:lnTo>
                  <a:cubicBezTo>
                    <a:pt x="825" y="730"/>
                    <a:pt x="791" y="663"/>
                    <a:pt x="751" y="522"/>
                  </a:cubicBezTo>
                  <a:cubicBezTo>
                    <a:pt x="704" y="353"/>
                    <a:pt x="589" y="274"/>
                    <a:pt x="346" y="144"/>
                  </a:cubicBezTo>
                  <a:cubicBezTo>
                    <a:pt x="174" y="52"/>
                    <a:pt x="79" y="1"/>
                    <a:pt x="35" y="1"/>
                  </a:cubicBez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7"/>
            <p:cNvSpPr/>
            <p:nvPr/>
          </p:nvSpPr>
          <p:spPr>
            <a:xfrm>
              <a:off x="-475506" y="1991393"/>
              <a:ext cx="108381" cy="223905"/>
            </a:xfrm>
            <a:custGeom>
              <a:avLst/>
              <a:gdLst/>
              <a:ahLst/>
              <a:cxnLst/>
              <a:rect l="l" t="t" r="r" b="b"/>
              <a:pathLst>
                <a:path w="1203" h="2485" extrusionOk="0">
                  <a:moveTo>
                    <a:pt x="994" y="1"/>
                  </a:moveTo>
                  <a:cubicBezTo>
                    <a:pt x="994" y="1"/>
                    <a:pt x="541" y="172"/>
                    <a:pt x="254" y="402"/>
                  </a:cubicBezTo>
                  <a:cubicBezTo>
                    <a:pt x="72" y="547"/>
                    <a:pt x="1" y="797"/>
                    <a:pt x="72" y="1560"/>
                  </a:cubicBezTo>
                  <a:cubicBezTo>
                    <a:pt x="133" y="2230"/>
                    <a:pt x="315" y="2484"/>
                    <a:pt x="315" y="2484"/>
                  </a:cubicBezTo>
                  <a:lnTo>
                    <a:pt x="1202" y="1866"/>
                  </a:lnTo>
                  <a:lnTo>
                    <a:pt x="994" y="1"/>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7"/>
            <p:cNvSpPr/>
            <p:nvPr/>
          </p:nvSpPr>
          <p:spPr>
            <a:xfrm>
              <a:off x="-447127" y="1991393"/>
              <a:ext cx="151716" cy="276254"/>
            </a:xfrm>
            <a:custGeom>
              <a:avLst/>
              <a:gdLst/>
              <a:ahLst/>
              <a:cxnLst/>
              <a:rect l="l" t="t" r="r" b="b"/>
              <a:pathLst>
                <a:path w="1684" h="3066" extrusionOk="0">
                  <a:moveTo>
                    <a:pt x="679" y="1"/>
                  </a:moveTo>
                  <a:lnTo>
                    <a:pt x="0" y="2484"/>
                  </a:lnTo>
                  <a:lnTo>
                    <a:pt x="1004" y="3065"/>
                  </a:lnTo>
                  <a:lnTo>
                    <a:pt x="1683" y="582"/>
                  </a:lnTo>
                  <a:lnTo>
                    <a:pt x="679" y="1"/>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7"/>
            <p:cNvSpPr/>
            <p:nvPr/>
          </p:nvSpPr>
          <p:spPr>
            <a:xfrm>
              <a:off x="-385053" y="2043743"/>
              <a:ext cx="108381" cy="223905"/>
            </a:xfrm>
            <a:custGeom>
              <a:avLst/>
              <a:gdLst/>
              <a:ahLst/>
              <a:cxnLst/>
              <a:rect l="l" t="t" r="r" b="b"/>
              <a:pathLst>
                <a:path w="1203" h="2485" extrusionOk="0">
                  <a:moveTo>
                    <a:pt x="994" y="1"/>
                  </a:moveTo>
                  <a:cubicBezTo>
                    <a:pt x="994" y="1"/>
                    <a:pt x="541" y="172"/>
                    <a:pt x="255" y="402"/>
                  </a:cubicBezTo>
                  <a:cubicBezTo>
                    <a:pt x="72" y="548"/>
                    <a:pt x="1" y="797"/>
                    <a:pt x="72" y="1560"/>
                  </a:cubicBezTo>
                  <a:cubicBezTo>
                    <a:pt x="133" y="2231"/>
                    <a:pt x="315" y="2484"/>
                    <a:pt x="315" y="2484"/>
                  </a:cubicBezTo>
                  <a:lnTo>
                    <a:pt x="1202" y="1866"/>
                  </a:lnTo>
                  <a:lnTo>
                    <a:pt x="994"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7"/>
            <p:cNvSpPr/>
            <p:nvPr/>
          </p:nvSpPr>
          <p:spPr>
            <a:xfrm>
              <a:off x="-457128" y="2020316"/>
              <a:ext cx="128292" cy="75776"/>
            </a:xfrm>
            <a:custGeom>
              <a:avLst/>
              <a:gdLst/>
              <a:ahLst/>
              <a:cxnLst/>
              <a:rect l="l" t="t" r="r" b="b"/>
              <a:pathLst>
                <a:path w="1424" h="841" extrusionOk="0">
                  <a:moveTo>
                    <a:pt x="393" y="1"/>
                  </a:moveTo>
                  <a:cubicBezTo>
                    <a:pt x="393" y="1"/>
                    <a:pt x="239" y="64"/>
                    <a:pt x="137" y="137"/>
                  </a:cubicBezTo>
                  <a:cubicBezTo>
                    <a:pt x="50" y="198"/>
                    <a:pt x="1" y="380"/>
                    <a:pt x="1" y="380"/>
                  </a:cubicBezTo>
                  <a:lnTo>
                    <a:pt x="812" y="840"/>
                  </a:lnTo>
                  <a:cubicBezTo>
                    <a:pt x="812" y="840"/>
                    <a:pt x="851" y="703"/>
                    <a:pt x="907" y="632"/>
                  </a:cubicBezTo>
                  <a:cubicBezTo>
                    <a:pt x="1024" y="484"/>
                    <a:pt x="1126" y="443"/>
                    <a:pt x="1232" y="380"/>
                  </a:cubicBezTo>
                  <a:cubicBezTo>
                    <a:pt x="1423" y="272"/>
                    <a:pt x="393" y="1"/>
                    <a:pt x="393"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7"/>
            <p:cNvSpPr/>
            <p:nvPr/>
          </p:nvSpPr>
          <p:spPr>
            <a:xfrm>
              <a:off x="-445415" y="2193493"/>
              <a:ext cx="74146" cy="65775"/>
            </a:xfrm>
            <a:custGeom>
              <a:avLst/>
              <a:gdLst/>
              <a:ahLst/>
              <a:cxnLst/>
              <a:rect l="l" t="t" r="r" b="b"/>
              <a:pathLst>
                <a:path w="823" h="730" extrusionOk="0">
                  <a:moveTo>
                    <a:pt x="34" y="0"/>
                  </a:moveTo>
                  <a:cubicBezTo>
                    <a:pt x="8" y="0"/>
                    <a:pt x="1" y="20"/>
                    <a:pt x="7" y="61"/>
                  </a:cubicBezTo>
                  <a:cubicBezTo>
                    <a:pt x="25" y="167"/>
                    <a:pt x="92" y="304"/>
                    <a:pt x="92" y="304"/>
                  </a:cubicBezTo>
                  <a:lnTo>
                    <a:pt x="823" y="729"/>
                  </a:lnTo>
                  <a:cubicBezTo>
                    <a:pt x="823" y="729"/>
                    <a:pt x="790" y="662"/>
                    <a:pt x="751" y="521"/>
                  </a:cubicBezTo>
                  <a:cubicBezTo>
                    <a:pt x="701" y="352"/>
                    <a:pt x="586" y="274"/>
                    <a:pt x="346" y="144"/>
                  </a:cubicBezTo>
                  <a:cubicBezTo>
                    <a:pt x="173" y="51"/>
                    <a:pt x="78" y="0"/>
                    <a:pt x="34"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7"/>
            <p:cNvSpPr/>
            <p:nvPr/>
          </p:nvSpPr>
          <p:spPr>
            <a:xfrm>
              <a:off x="-472804" y="1781004"/>
              <a:ext cx="143337" cy="296077"/>
            </a:xfrm>
            <a:custGeom>
              <a:avLst/>
              <a:gdLst/>
              <a:ahLst/>
              <a:cxnLst/>
              <a:rect l="l" t="t" r="r" b="b"/>
              <a:pathLst>
                <a:path w="1591" h="3286" extrusionOk="0">
                  <a:moveTo>
                    <a:pt x="1162" y="1"/>
                  </a:moveTo>
                  <a:cubicBezTo>
                    <a:pt x="1093" y="1"/>
                    <a:pt x="1018" y="14"/>
                    <a:pt x="940" y="50"/>
                  </a:cubicBezTo>
                  <a:lnTo>
                    <a:pt x="940" y="52"/>
                  </a:lnTo>
                  <a:cubicBezTo>
                    <a:pt x="578" y="214"/>
                    <a:pt x="172" y="863"/>
                    <a:pt x="86" y="1397"/>
                  </a:cubicBezTo>
                  <a:cubicBezTo>
                    <a:pt x="1" y="1932"/>
                    <a:pt x="205" y="2809"/>
                    <a:pt x="205" y="2809"/>
                  </a:cubicBezTo>
                  <a:lnTo>
                    <a:pt x="1023" y="3286"/>
                  </a:lnTo>
                  <a:cubicBezTo>
                    <a:pt x="1023" y="3286"/>
                    <a:pt x="1120" y="2459"/>
                    <a:pt x="1194" y="1869"/>
                  </a:cubicBezTo>
                  <a:cubicBezTo>
                    <a:pt x="1270" y="1282"/>
                    <a:pt x="1591" y="182"/>
                    <a:pt x="1591" y="182"/>
                  </a:cubicBezTo>
                  <a:cubicBezTo>
                    <a:pt x="1591" y="182"/>
                    <a:pt x="1412" y="1"/>
                    <a:pt x="1162" y="1"/>
                  </a:cubicBezTo>
                  <a:close/>
                </a:path>
              </a:pathLst>
            </a:custGeom>
            <a:solidFill>
              <a:srgbClr val="199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7"/>
            <p:cNvSpPr/>
            <p:nvPr/>
          </p:nvSpPr>
          <p:spPr>
            <a:xfrm>
              <a:off x="-395414" y="1797313"/>
              <a:ext cx="100363" cy="279948"/>
            </a:xfrm>
            <a:custGeom>
              <a:avLst/>
              <a:gdLst/>
              <a:ahLst/>
              <a:cxnLst/>
              <a:rect l="l" t="t" r="r" b="b"/>
              <a:pathLst>
                <a:path w="1114" h="3107" extrusionOk="0">
                  <a:moveTo>
                    <a:pt x="732" y="1"/>
                  </a:moveTo>
                  <a:cubicBezTo>
                    <a:pt x="732" y="1"/>
                    <a:pt x="424" y="357"/>
                    <a:pt x="200" y="1062"/>
                  </a:cubicBezTo>
                  <a:lnTo>
                    <a:pt x="203" y="1062"/>
                  </a:lnTo>
                  <a:cubicBezTo>
                    <a:pt x="1" y="1699"/>
                    <a:pt x="164" y="3107"/>
                    <a:pt x="164" y="3107"/>
                  </a:cubicBezTo>
                  <a:lnTo>
                    <a:pt x="1114" y="2558"/>
                  </a:lnTo>
                  <a:lnTo>
                    <a:pt x="732"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7"/>
            <p:cNvSpPr/>
            <p:nvPr/>
          </p:nvSpPr>
          <p:spPr>
            <a:xfrm>
              <a:off x="-460281" y="1894804"/>
              <a:ext cx="72795" cy="176060"/>
            </a:xfrm>
            <a:custGeom>
              <a:avLst/>
              <a:gdLst/>
              <a:ahLst/>
              <a:cxnLst/>
              <a:rect l="l" t="t" r="r" b="b"/>
              <a:pathLst>
                <a:path w="808" h="1954" extrusionOk="0">
                  <a:moveTo>
                    <a:pt x="278" y="0"/>
                  </a:moveTo>
                  <a:cubicBezTo>
                    <a:pt x="163" y="0"/>
                    <a:pt x="131" y="103"/>
                    <a:pt x="79" y="279"/>
                  </a:cubicBezTo>
                  <a:cubicBezTo>
                    <a:pt x="0" y="535"/>
                    <a:pt x="189" y="1593"/>
                    <a:pt x="189" y="1593"/>
                  </a:cubicBezTo>
                  <a:lnTo>
                    <a:pt x="807" y="1953"/>
                  </a:lnTo>
                  <a:cubicBezTo>
                    <a:pt x="807" y="1953"/>
                    <a:pt x="692" y="893"/>
                    <a:pt x="705" y="617"/>
                  </a:cubicBezTo>
                  <a:cubicBezTo>
                    <a:pt x="721" y="344"/>
                    <a:pt x="760" y="194"/>
                    <a:pt x="497" y="68"/>
                  </a:cubicBezTo>
                  <a:cubicBezTo>
                    <a:pt x="400" y="22"/>
                    <a:pt x="330" y="0"/>
                    <a:pt x="278"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7"/>
            <p:cNvSpPr/>
            <p:nvPr/>
          </p:nvSpPr>
          <p:spPr>
            <a:xfrm>
              <a:off x="-348453" y="2413004"/>
              <a:ext cx="122259" cy="266029"/>
            </a:xfrm>
            <a:custGeom>
              <a:avLst/>
              <a:gdLst/>
              <a:ahLst/>
              <a:cxnLst/>
              <a:rect l="l" t="t" r="r" b="b"/>
              <a:pathLst>
                <a:path w="1235" h="2703" extrusionOk="0">
                  <a:moveTo>
                    <a:pt x="1234" y="0"/>
                  </a:moveTo>
                  <a:cubicBezTo>
                    <a:pt x="833" y="234"/>
                    <a:pt x="445" y="360"/>
                    <a:pt x="215" y="829"/>
                  </a:cubicBezTo>
                  <a:cubicBezTo>
                    <a:pt x="0" y="1271"/>
                    <a:pt x="35" y="2703"/>
                    <a:pt x="35" y="2703"/>
                  </a:cubicBezTo>
                  <a:lnTo>
                    <a:pt x="1234" y="2013"/>
                  </a:lnTo>
                  <a:lnTo>
                    <a:pt x="1234"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7"/>
            <p:cNvSpPr/>
            <p:nvPr/>
          </p:nvSpPr>
          <p:spPr>
            <a:xfrm>
              <a:off x="-344988" y="2413004"/>
              <a:ext cx="218878" cy="324786"/>
            </a:xfrm>
            <a:custGeom>
              <a:avLst/>
              <a:gdLst/>
              <a:ahLst/>
              <a:cxnLst/>
              <a:rect l="l" t="t" r="r" b="b"/>
              <a:pathLst>
                <a:path w="2211" h="3300" extrusionOk="0">
                  <a:moveTo>
                    <a:pt x="1199" y="0"/>
                  </a:moveTo>
                  <a:lnTo>
                    <a:pt x="0" y="2703"/>
                  </a:lnTo>
                  <a:lnTo>
                    <a:pt x="1011" y="3299"/>
                  </a:lnTo>
                  <a:lnTo>
                    <a:pt x="2210" y="597"/>
                  </a:lnTo>
                  <a:lnTo>
                    <a:pt x="1199"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7"/>
            <p:cNvSpPr/>
            <p:nvPr/>
          </p:nvSpPr>
          <p:spPr>
            <a:xfrm>
              <a:off x="-246754" y="2471663"/>
              <a:ext cx="122457" cy="266128"/>
            </a:xfrm>
            <a:custGeom>
              <a:avLst/>
              <a:gdLst/>
              <a:ahLst/>
              <a:cxnLst/>
              <a:rect l="l" t="t" r="r" b="b"/>
              <a:pathLst>
                <a:path w="1237" h="2704" extrusionOk="0">
                  <a:moveTo>
                    <a:pt x="1236" y="1"/>
                  </a:moveTo>
                  <a:cubicBezTo>
                    <a:pt x="835" y="233"/>
                    <a:pt x="447" y="359"/>
                    <a:pt x="217" y="827"/>
                  </a:cubicBezTo>
                  <a:cubicBezTo>
                    <a:pt x="0" y="1272"/>
                    <a:pt x="35" y="2703"/>
                    <a:pt x="35" y="2703"/>
                  </a:cubicBezTo>
                  <a:lnTo>
                    <a:pt x="1236" y="2011"/>
                  </a:lnTo>
                  <a:lnTo>
                    <a:pt x="1236"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7"/>
            <p:cNvSpPr/>
            <p:nvPr/>
          </p:nvSpPr>
          <p:spPr>
            <a:xfrm>
              <a:off x="-308248" y="2448632"/>
              <a:ext cx="148295" cy="89759"/>
            </a:xfrm>
            <a:custGeom>
              <a:avLst/>
              <a:gdLst/>
              <a:ahLst/>
              <a:cxnLst/>
              <a:rect l="l" t="t" r="r" b="b"/>
              <a:pathLst>
                <a:path w="1498" h="912" extrusionOk="0">
                  <a:moveTo>
                    <a:pt x="450" y="0"/>
                  </a:moveTo>
                  <a:cubicBezTo>
                    <a:pt x="450" y="0"/>
                    <a:pt x="292" y="72"/>
                    <a:pt x="157" y="219"/>
                  </a:cubicBezTo>
                  <a:cubicBezTo>
                    <a:pt x="83" y="298"/>
                    <a:pt x="1" y="467"/>
                    <a:pt x="1" y="467"/>
                  </a:cubicBezTo>
                  <a:lnTo>
                    <a:pt x="788" y="911"/>
                  </a:lnTo>
                  <a:cubicBezTo>
                    <a:pt x="788" y="911"/>
                    <a:pt x="836" y="760"/>
                    <a:pt x="986" y="632"/>
                  </a:cubicBezTo>
                  <a:cubicBezTo>
                    <a:pt x="1127" y="508"/>
                    <a:pt x="1200" y="449"/>
                    <a:pt x="1307" y="386"/>
                  </a:cubicBezTo>
                  <a:cubicBezTo>
                    <a:pt x="1497" y="276"/>
                    <a:pt x="450" y="0"/>
                    <a:pt x="450"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7"/>
            <p:cNvSpPr/>
            <p:nvPr/>
          </p:nvSpPr>
          <p:spPr>
            <a:xfrm>
              <a:off x="-328641" y="2545674"/>
              <a:ext cx="79790" cy="181585"/>
            </a:xfrm>
            <a:custGeom>
              <a:avLst/>
              <a:gdLst/>
              <a:ahLst/>
              <a:cxnLst/>
              <a:rect l="l" t="t" r="r" b="b"/>
              <a:pathLst>
                <a:path w="806" h="1845" extrusionOk="0">
                  <a:moveTo>
                    <a:pt x="249" y="1"/>
                  </a:moveTo>
                  <a:cubicBezTo>
                    <a:pt x="162" y="1"/>
                    <a:pt x="113" y="87"/>
                    <a:pt x="70" y="303"/>
                  </a:cubicBezTo>
                  <a:cubicBezTo>
                    <a:pt x="1" y="665"/>
                    <a:pt x="9" y="1435"/>
                    <a:pt x="9" y="1435"/>
                  </a:cubicBezTo>
                  <a:lnTo>
                    <a:pt x="704" y="1845"/>
                  </a:lnTo>
                  <a:cubicBezTo>
                    <a:pt x="704" y="1845"/>
                    <a:pt x="684" y="1038"/>
                    <a:pt x="743" y="689"/>
                  </a:cubicBezTo>
                  <a:cubicBezTo>
                    <a:pt x="805" y="303"/>
                    <a:pt x="671" y="218"/>
                    <a:pt x="493" y="108"/>
                  </a:cubicBezTo>
                  <a:cubicBezTo>
                    <a:pt x="387" y="41"/>
                    <a:pt x="309" y="1"/>
                    <a:pt x="249"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7"/>
            <p:cNvSpPr/>
            <p:nvPr/>
          </p:nvSpPr>
          <p:spPr>
            <a:xfrm>
              <a:off x="-343998" y="2211046"/>
              <a:ext cx="119289" cy="244475"/>
            </a:xfrm>
            <a:custGeom>
              <a:avLst/>
              <a:gdLst/>
              <a:ahLst/>
              <a:cxnLst/>
              <a:rect l="l" t="t" r="r" b="b"/>
              <a:pathLst>
                <a:path w="1205" h="2484" extrusionOk="0">
                  <a:moveTo>
                    <a:pt x="996" y="0"/>
                  </a:moveTo>
                  <a:cubicBezTo>
                    <a:pt x="996" y="0"/>
                    <a:pt x="541" y="172"/>
                    <a:pt x="255" y="402"/>
                  </a:cubicBezTo>
                  <a:cubicBezTo>
                    <a:pt x="72" y="547"/>
                    <a:pt x="1" y="798"/>
                    <a:pt x="72" y="1562"/>
                  </a:cubicBezTo>
                  <a:cubicBezTo>
                    <a:pt x="133" y="2230"/>
                    <a:pt x="315" y="2484"/>
                    <a:pt x="315" y="2484"/>
                  </a:cubicBezTo>
                  <a:lnTo>
                    <a:pt x="1205" y="1866"/>
                  </a:lnTo>
                  <a:lnTo>
                    <a:pt x="996"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7"/>
            <p:cNvSpPr/>
            <p:nvPr/>
          </p:nvSpPr>
          <p:spPr>
            <a:xfrm>
              <a:off x="-312815" y="2211046"/>
              <a:ext cx="166708" cy="301953"/>
            </a:xfrm>
            <a:custGeom>
              <a:avLst/>
              <a:gdLst/>
              <a:ahLst/>
              <a:cxnLst/>
              <a:rect l="l" t="t" r="r" b="b"/>
              <a:pathLst>
                <a:path w="1684" h="3068" extrusionOk="0">
                  <a:moveTo>
                    <a:pt x="681" y="0"/>
                  </a:moveTo>
                  <a:lnTo>
                    <a:pt x="0" y="2484"/>
                  </a:lnTo>
                  <a:lnTo>
                    <a:pt x="1005" y="3067"/>
                  </a:lnTo>
                  <a:lnTo>
                    <a:pt x="1683" y="582"/>
                  </a:lnTo>
                  <a:lnTo>
                    <a:pt x="681"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7"/>
            <p:cNvSpPr/>
            <p:nvPr/>
          </p:nvSpPr>
          <p:spPr>
            <a:xfrm>
              <a:off x="-244508" y="2268228"/>
              <a:ext cx="118992" cy="244771"/>
            </a:xfrm>
            <a:custGeom>
              <a:avLst/>
              <a:gdLst/>
              <a:ahLst/>
              <a:cxnLst/>
              <a:rect l="l" t="t" r="r" b="b"/>
              <a:pathLst>
                <a:path w="1202" h="2487" extrusionOk="0">
                  <a:moveTo>
                    <a:pt x="993" y="1"/>
                  </a:moveTo>
                  <a:cubicBezTo>
                    <a:pt x="993" y="1"/>
                    <a:pt x="540" y="174"/>
                    <a:pt x="254" y="402"/>
                  </a:cubicBezTo>
                  <a:cubicBezTo>
                    <a:pt x="72" y="547"/>
                    <a:pt x="0" y="799"/>
                    <a:pt x="72" y="1562"/>
                  </a:cubicBezTo>
                  <a:cubicBezTo>
                    <a:pt x="132" y="2230"/>
                    <a:pt x="315" y="2486"/>
                    <a:pt x="315" y="2486"/>
                  </a:cubicBezTo>
                  <a:lnTo>
                    <a:pt x="1202" y="1866"/>
                  </a:lnTo>
                  <a:lnTo>
                    <a:pt x="993"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7"/>
            <p:cNvSpPr/>
            <p:nvPr/>
          </p:nvSpPr>
          <p:spPr>
            <a:xfrm>
              <a:off x="-325684" y="2244312"/>
              <a:ext cx="140969" cy="82476"/>
            </a:xfrm>
            <a:custGeom>
              <a:avLst/>
              <a:gdLst/>
              <a:ahLst/>
              <a:cxnLst/>
              <a:rect l="l" t="t" r="r" b="b"/>
              <a:pathLst>
                <a:path w="1424" h="838" extrusionOk="0">
                  <a:moveTo>
                    <a:pt x="395" y="1"/>
                  </a:moveTo>
                  <a:cubicBezTo>
                    <a:pt x="395" y="1"/>
                    <a:pt x="241" y="64"/>
                    <a:pt x="139" y="135"/>
                  </a:cubicBezTo>
                  <a:cubicBezTo>
                    <a:pt x="52" y="196"/>
                    <a:pt x="0" y="380"/>
                    <a:pt x="0" y="380"/>
                  </a:cubicBezTo>
                  <a:lnTo>
                    <a:pt x="814" y="838"/>
                  </a:lnTo>
                  <a:cubicBezTo>
                    <a:pt x="814" y="838"/>
                    <a:pt x="853" y="701"/>
                    <a:pt x="909" y="630"/>
                  </a:cubicBezTo>
                  <a:cubicBezTo>
                    <a:pt x="1026" y="482"/>
                    <a:pt x="1126" y="443"/>
                    <a:pt x="1234" y="380"/>
                  </a:cubicBezTo>
                  <a:cubicBezTo>
                    <a:pt x="1423" y="270"/>
                    <a:pt x="395" y="1"/>
                    <a:pt x="395" y="1"/>
                  </a:cubicBez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7"/>
            <p:cNvSpPr/>
            <p:nvPr/>
          </p:nvSpPr>
          <p:spPr>
            <a:xfrm>
              <a:off x="-313310" y="2430621"/>
              <a:ext cx="81770" cy="71847"/>
            </a:xfrm>
            <a:custGeom>
              <a:avLst/>
              <a:gdLst/>
              <a:ahLst/>
              <a:cxnLst/>
              <a:rect l="l" t="t" r="r" b="b"/>
              <a:pathLst>
                <a:path w="826" h="730" extrusionOk="0">
                  <a:moveTo>
                    <a:pt x="35" y="1"/>
                  </a:moveTo>
                  <a:cubicBezTo>
                    <a:pt x="8" y="1"/>
                    <a:pt x="1" y="20"/>
                    <a:pt x="8" y="62"/>
                  </a:cubicBezTo>
                  <a:cubicBezTo>
                    <a:pt x="25" y="168"/>
                    <a:pt x="92" y="305"/>
                    <a:pt x="92" y="305"/>
                  </a:cubicBezTo>
                  <a:lnTo>
                    <a:pt x="825" y="730"/>
                  </a:lnTo>
                  <a:cubicBezTo>
                    <a:pt x="825" y="730"/>
                    <a:pt x="791" y="663"/>
                    <a:pt x="751" y="522"/>
                  </a:cubicBezTo>
                  <a:cubicBezTo>
                    <a:pt x="704" y="353"/>
                    <a:pt x="589" y="274"/>
                    <a:pt x="346" y="144"/>
                  </a:cubicBezTo>
                  <a:cubicBezTo>
                    <a:pt x="174" y="52"/>
                    <a:pt x="79" y="1"/>
                    <a:pt x="35" y="1"/>
                  </a:cubicBez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7"/>
            <p:cNvSpPr/>
            <p:nvPr/>
          </p:nvSpPr>
          <p:spPr>
            <a:xfrm>
              <a:off x="-364589" y="2003085"/>
              <a:ext cx="119091" cy="244574"/>
            </a:xfrm>
            <a:custGeom>
              <a:avLst/>
              <a:gdLst/>
              <a:ahLst/>
              <a:cxnLst/>
              <a:rect l="l" t="t" r="r" b="b"/>
              <a:pathLst>
                <a:path w="1203" h="2485" extrusionOk="0">
                  <a:moveTo>
                    <a:pt x="994" y="1"/>
                  </a:moveTo>
                  <a:cubicBezTo>
                    <a:pt x="994" y="1"/>
                    <a:pt x="541" y="172"/>
                    <a:pt x="254" y="402"/>
                  </a:cubicBezTo>
                  <a:cubicBezTo>
                    <a:pt x="72" y="547"/>
                    <a:pt x="1" y="797"/>
                    <a:pt x="72" y="1560"/>
                  </a:cubicBezTo>
                  <a:cubicBezTo>
                    <a:pt x="133" y="2230"/>
                    <a:pt x="315" y="2484"/>
                    <a:pt x="315" y="2484"/>
                  </a:cubicBezTo>
                  <a:lnTo>
                    <a:pt x="1202" y="1866"/>
                  </a:lnTo>
                  <a:lnTo>
                    <a:pt x="994" y="1"/>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7"/>
            <p:cNvSpPr/>
            <p:nvPr/>
          </p:nvSpPr>
          <p:spPr>
            <a:xfrm>
              <a:off x="-333406" y="2003085"/>
              <a:ext cx="166708" cy="301756"/>
            </a:xfrm>
            <a:custGeom>
              <a:avLst/>
              <a:gdLst/>
              <a:ahLst/>
              <a:cxnLst/>
              <a:rect l="l" t="t" r="r" b="b"/>
              <a:pathLst>
                <a:path w="1684" h="3066" extrusionOk="0">
                  <a:moveTo>
                    <a:pt x="679" y="1"/>
                  </a:moveTo>
                  <a:lnTo>
                    <a:pt x="0" y="2484"/>
                  </a:lnTo>
                  <a:lnTo>
                    <a:pt x="1004" y="3065"/>
                  </a:lnTo>
                  <a:lnTo>
                    <a:pt x="1683" y="582"/>
                  </a:lnTo>
                  <a:lnTo>
                    <a:pt x="679" y="1"/>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7"/>
            <p:cNvSpPr/>
            <p:nvPr/>
          </p:nvSpPr>
          <p:spPr>
            <a:xfrm>
              <a:off x="-265198" y="2060267"/>
              <a:ext cx="119091" cy="244574"/>
            </a:xfrm>
            <a:custGeom>
              <a:avLst/>
              <a:gdLst/>
              <a:ahLst/>
              <a:cxnLst/>
              <a:rect l="l" t="t" r="r" b="b"/>
              <a:pathLst>
                <a:path w="1203" h="2485" extrusionOk="0">
                  <a:moveTo>
                    <a:pt x="994" y="1"/>
                  </a:moveTo>
                  <a:cubicBezTo>
                    <a:pt x="994" y="1"/>
                    <a:pt x="541" y="172"/>
                    <a:pt x="255" y="402"/>
                  </a:cubicBezTo>
                  <a:cubicBezTo>
                    <a:pt x="72" y="548"/>
                    <a:pt x="1" y="797"/>
                    <a:pt x="72" y="1560"/>
                  </a:cubicBezTo>
                  <a:cubicBezTo>
                    <a:pt x="133" y="2231"/>
                    <a:pt x="315" y="2484"/>
                    <a:pt x="315" y="2484"/>
                  </a:cubicBezTo>
                  <a:lnTo>
                    <a:pt x="1202" y="1866"/>
                  </a:lnTo>
                  <a:lnTo>
                    <a:pt x="994"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7"/>
            <p:cNvSpPr/>
            <p:nvPr/>
          </p:nvSpPr>
          <p:spPr>
            <a:xfrm>
              <a:off x="-344394" y="2034678"/>
              <a:ext cx="140969" cy="82771"/>
            </a:xfrm>
            <a:custGeom>
              <a:avLst/>
              <a:gdLst/>
              <a:ahLst/>
              <a:cxnLst/>
              <a:rect l="l" t="t" r="r" b="b"/>
              <a:pathLst>
                <a:path w="1424" h="841" extrusionOk="0">
                  <a:moveTo>
                    <a:pt x="393" y="1"/>
                  </a:moveTo>
                  <a:cubicBezTo>
                    <a:pt x="393" y="1"/>
                    <a:pt x="239" y="64"/>
                    <a:pt x="137" y="137"/>
                  </a:cubicBezTo>
                  <a:cubicBezTo>
                    <a:pt x="50" y="198"/>
                    <a:pt x="1" y="380"/>
                    <a:pt x="1" y="380"/>
                  </a:cubicBezTo>
                  <a:lnTo>
                    <a:pt x="812" y="840"/>
                  </a:lnTo>
                  <a:cubicBezTo>
                    <a:pt x="812" y="840"/>
                    <a:pt x="851" y="703"/>
                    <a:pt x="907" y="632"/>
                  </a:cubicBezTo>
                  <a:cubicBezTo>
                    <a:pt x="1024" y="484"/>
                    <a:pt x="1126" y="443"/>
                    <a:pt x="1232" y="380"/>
                  </a:cubicBezTo>
                  <a:cubicBezTo>
                    <a:pt x="1423" y="272"/>
                    <a:pt x="393" y="1"/>
                    <a:pt x="393"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7"/>
            <p:cNvSpPr/>
            <p:nvPr/>
          </p:nvSpPr>
          <p:spPr>
            <a:xfrm>
              <a:off x="-331525" y="2223841"/>
              <a:ext cx="81473" cy="71847"/>
            </a:xfrm>
            <a:custGeom>
              <a:avLst/>
              <a:gdLst/>
              <a:ahLst/>
              <a:cxnLst/>
              <a:rect l="l" t="t" r="r" b="b"/>
              <a:pathLst>
                <a:path w="823" h="730" extrusionOk="0">
                  <a:moveTo>
                    <a:pt x="34" y="0"/>
                  </a:moveTo>
                  <a:cubicBezTo>
                    <a:pt x="8" y="0"/>
                    <a:pt x="1" y="20"/>
                    <a:pt x="7" y="61"/>
                  </a:cubicBezTo>
                  <a:cubicBezTo>
                    <a:pt x="25" y="167"/>
                    <a:pt x="92" y="304"/>
                    <a:pt x="92" y="304"/>
                  </a:cubicBezTo>
                  <a:lnTo>
                    <a:pt x="823" y="729"/>
                  </a:lnTo>
                  <a:cubicBezTo>
                    <a:pt x="823" y="729"/>
                    <a:pt x="790" y="662"/>
                    <a:pt x="751" y="521"/>
                  </a:cubicBezTo>
                  <a:cubicBezTo>
                    <a:pt x="701" y="352"/>
                    <a:pt x="586" y="274"/>
                    <a:pt x="346" y="144"/>
                  </a:cubicBezTo>
                  <a:cubicBezTo>
                    <a:pt x="173" y="51"/>
                    <a:pt x="78" y="0"/>
                    <a:pt x="34"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7"/>
            <p:cNvSpPr/>
            <p:nvPr/>
          </p:nvSpPr>
          <p:spPr>
            <a:xfrm>
              <a:off x="-361619" y="1773274"/>
              <a:ext cx="157501" cy="323408"/>
            </a:xfrm>
            <a:custGeom>
              <a:avLst/>
              <a:gdLst/>
              <a:ahLst/>
              <a:cxnLst/>
              <a:rect l="l" t="t" r="r" b="b"/>
              <a:pathLst>
                <a:path w="1591" h="3286" extrusionOk="0">
                  <a:moveTo>
                    <a:pt x="1162" y="1"/>
                  </a:moveTo>
                  <a:cubicBezTo>
                    <a:pt x="1093" y="1"/>
                    <a:pt x="1018" y="14"/>
                    <a:pt x="940" y="50"/>
                  </a:cubicBezTo>
                  <a:lnTo>
                    <a:pt x="940" y="52"/>
                  </a:lnTo>
                  <a:cubicBezTo>
                    <a:pt x="578" y="214"/>
                    <a:pt x="172" y="863"/>
                    <a:pt x="86" y="1397"/>
                  </a:cubicBezTo>
                  <a:cubicBezTo>
                    <a:pt x="1" y="1932"/>
                    <a:pt x="205" y="2809"/>
                    <a:pt x="205" y="2809"/>
                  </a:cubicBezTo>
                  <a:lnTo>
                    <a:pt x="1023" y="3286"/>
                  </a:lnTo>
                  <a:cubicBezTo>
                    <a:pt x="1023" y="3286"/>
                    <a:pt x="1120" y="2459"/>
                    <a:pt x="1194" y="1869"/>
                  </a:cubicBezTo>
                  <a:cubicBezTo>
                    <a:pt x="1270" y="1282"/>
                    <a:pt x="1591" y="182"/>
                    <a:pt x="1591" y="182"/>
                  </a:cubicBezTo>
                  <a:cubicBezTo>
                    <a:pt x="1591" y="182"/>
                    <a:pt x="1412" y="1"/>
                    <a:pt x="1162" y="1"/>
                  </a:cubicBezTo>
                  <a:close/>
                </a:path>
              </a:pathLst>
            </a:custGeom>
            <a:solidFill>
              <a:srgbClr val="199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7"/>
            <p:cNvSpPr/>
            <p:nvPr/>
          </p:nvSpPr>
          <p:spPr>
            <a:xfrm>
              <a:off x="-276582" y="1791088"/>
              <a:ext cx="110280" cy="305791"/>
            </a:xfrm>
            <a:custGeom>
              <a:avLst/>
              <a:gdLst/>
              <a:ahLst/>
              <a:cxnLst/>
              <a:rect l="l" t="t" r="r" b="b"/>
              <a:pathLst>
                <a:path w="1114" h="3107" extrusionOk="0">
                  <a:moveTo>
                    <a:pt x="732" y="1"/>
                  </a:moveTo>
                  <a:cubicBezTo>
                    <a:pt x="732" y="1"/>
                    <a:pt x="424" y="357"/>
                    <a:pt x="200" y="1062"/>
                  </a:cubicBezTo>
                  <a:lnTo>
                    <a:pt x="203" y="1062"/>
                  </a:lnTo>
                  <a:cubicBezTo>
                    <a:pt x="1" y="1699"/>
                    <a:pt x="164" y="3107"/>
                    <a:pt x="164" y="3107"/>
                  </a:cubicBezTo>
                  <a:lnTo>
                    <a:pt x="1114" y="2558"/>
                  </a:lnTo>
                  <a:lnTo>
                    <a:pt x="732"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7"/>
            <p:cNvSpPr/>
            <p:nvPr/>
          </p:nvSpPr>
          <p:spPr>
            <a:xfrm>
              <a:off x="-347859" y="1897579"/>
              <a:ext cx="79988" cy="192313"/>
            </a:xfrm>
            <a:custGeom>
              <a:avLst/>
              <a:gdLst/>
              <a:ahLst/>
              <a:cxnLst/>
              <a:rect l="l" t="t" r="r" b="b"/>
              <a:pathLst>
                <a:path w="808" h="1954" extrusionOk="0">
                  <a:moveTo>
                    <a:pt x="278" y="0"/>
                  </a:moveTo>
                  <a:cubicBezTo>
                    <a:pt x="163" y="0"/>
                    <a:pt x="131" y="103"/>
                    <a:pt x="79" y="279"/>
                  </a:cubicBezTo>
                  <a:cubicBezTo>
                    <a:pt x="0" y="535"/>
                    <a:pt x="189" y="1593"/>
                    <a:pt x="189" y="1593"/>
                  </a:cubicBezTo>
                  <a:lnTo>
                    <a:pt x="807" y="1953"/>
                  </a:lnTo>
                  <a:cubicBezTo>
                    <a:pt x="807" y="1953"/>
                    <a:pt x="692" y="893"/>
                    <a:pt x="705" y="617"/>
                  </a:cubicBezTo>
                  <a:cubicBezTo>
                    <a:pt x="721" y="344"/>
                    <a:pt x="760" y="194"/>
                    <a:pt x="497" y="68"/>
                  </a:cubicBezTo>
                  <a:cubicBezTo>
                    <a:pt x="400" y="22"/>
                    <a:pt x="330" y="0"/>
                    <a:pt x="278"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7"/>
            <p:cNvSpPr/>
            <p:nvPr/>
          </p:nvSpPr>
          <p:spPr>
            <a:xfrm>
              <a:off x="-213485" y="2474710"/>
              <a:ext cx="122259" cy="280078"/>
            </a:xfrm>
            <a:custGeom>
              <a:avLst/>
              <a:gdLst/>
              <a:ahLst/>
              <a:cxnLst/>
              <a:rect l="l" t="t" r="r" b="b"/>
              <a:pathLst>
                <a:path w="1235" h="2703" extrusionOk="0">
                  <a:moveTo>
                    <a:pt x="1234" y="0"/>
                  </a:moveTo>
                  <a:cubicBezTo>
                    <a:pt x="833" y="234"/>
                    <a:pt x="445" y="360"/>
                    <a:pt x="215" y="829"/>
                  </a:cubicBezTo>
                  <a:cubicBezTo>
                    <a:pt x="0" y="1271"/>
                    <a:pt x="35" y="2703"/>
                    <a:pt x="35" y="2703"/>
                  </a:cubicBezTo>
                  <a:lnTo>
                    <a:pt x="1234" y="2013"/>
                  </a:lnTo>
                  <a:lnTo>
                    <a:pt x="1234"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7"/>
            <p:cNvSpPr/>
            <p:nvPr/>
          </p:nvSpPr>
          <p:spPr>
            <a:xfrm>
              <a:off x="-210020" y="2474710"/>
              <a:ext cx="218878" cy="341938"/>
            </a:xfrm>
            <a:custGeom>
              <a:avLst/>
              <a:gdLst/>
              <a:ahLst/>
              <a:cxnLst/>
              <a:rect l="l" t="t" r="r" b="b"/>
              <a:pathLst>
                <a:path w="2211" h="3300" extrusionOk="0">
                  <a:moveTo>
                    <a:pt x="1199" y="0"/>
                  </a:moveTo>
                  <a:lnTo>
                    <a:pt x="0" y="2703"/>
                  </a:lnTo>
                  <a:lnTo>
                    <a:pt x="1011" y="3299"/>
                  </a:lnTo>
                  <a:lnTo>
                    <a:pt x="2210" y="597"/>
                  </a:lnTo>
                  <a:lnTo>
                    <a:pt x="1199"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7"/>
            <p:cNvSpPr/>
            <p:nvPr/>
          </p:nvSpPr>
          <p:spPr>
            <a:xfrm>
              <a:off x="-111786" y="2536466"/>
              <a:ext cx="122457" cy="280182"/>
            </a:xfrm>
            <a:custGeom>
              <a:avLst/>
              <a:gdLst/>
              <a:ahLst/>
              <a:cxnLst/>
              <a:rect l="l" t="t" r="r" b="b"/>
              <a:pathLst>
                <a:path w="1237" h="2704" extrusionOk="0">
                  <a:moveTo>
                    <a:pt x="1236" y="1"/>
                  </a:moveTo>
                  <a:cubicBezTo>
                    <a:pt x="835" y="233"/>
                    <a:pt x="447" y="359"/>
                    <a:pt x="217" y="827"/>
                  </a:cubicBezTo>
                  <a:cubicBezTo>
                    <a:pt x="0" y="1272"/>
                    <a:pt x="35" y="2703"/>
                    <a:pt x="35" y="2703"/>
                  </a:cubicBezTo>
                  <a:lnTo>
                    <a:pt x="1236" y="2011"/>
                  </a:lnTo>
                  <a:lnTo>
                    <a:pt x="1236"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7"/>
            <p:cNvSpPr/>
            <p:nvPr/>
          </p:nvSpPr>
          <p:spPr>
            <a:xfrm>
              <a:off x="-173280" y="2512219"/>
              <a:ext cx="148295" cy="94499"/>
            </a:xfrm>
            <a:custGeom>
              <a:avLst/>
              <a:gdLst/>
              <a:ahLst/>
              <a:cxnLst/>
              <a:rect l="l" t="t" r="r" b="b"/>
              <a:pathLst>
                <a:path w="1498" h="912" extrusionOk="0">
                  <a:moveTo>
                    <a:pt x="450" y="0"/>
                  </a:moveTo>
                  <a:cubicBezTo>
                    <a:pt x="450" y="0"/>
                    <a:pt x="292" y="72"/>
                    <a:pt x="157" y="219"/>
                  </a:cubicBezTo>
                  <a:cubicBezTo>
                    <a:pt x="83" y="298"/>
                    <a:pt x="1" y="467"/>
                    <a:pt x="1" y="467"/>
                  </a:cubicBezTo>
                  <a:lnTo>
                    <a:pt x="788" y="911"/>
                  </a:lnTo>
                  <a:cubicBezTo>
                    <a:pt x="788" y="911"/>
                    <a:pt x="836" y="760"/>
                    <a:pt x="986" y="632"/>
                  </a:cubicBezTo>
                  <a:cubicBezTo>
                    <a:pt x="1127" y="508"/>
                    <a:pt x="1200" y="449"/>
                    <a:pt x="1307" y="386"/>
                  </a:cubicBezTo>
                  <a:cubicBezTo>
                    <a:pt x="1497" y="276"/>
                    <a:pt x="450" y="0"/>
                    <a:pt x="450"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7"/>
            <p:cNvSpPr/>
            <p:nvPr/>
          </p:nvSpPr>
          <p:spPr>
            <a:xfrm>
              <a:off x="-193673" y="2614386"/>
              <a:ext cx="79790" cy="191174"/>
            </a:xfrm>
            <a:custGeom>
              <a:avLst/>
              <a:gdLst/>
              <a:ahLst/>
              <a:cxnLst/>
              <a:rect l="l" t="t" r="r" b="b"/>
              <a:pathLst>
                <a:path w="806" h="1845" extrusionOk="0">
                  <a:moveTo>
                    <a:pt x="249" y="1"/>
                  </a:moveTo>
                  <a:cubicBezTo>
                    <a:pt x="162" y="1"/>
                    <a:pt x="113" y="87"/>
                    <a:pt x="70" y="303"/>
                  </a:cubicBezTo>
                  <a:cubicBezTo>
                    <a:pt x="1" y="665"/>
                    <a:pt x="9" y="1435"/>
                    <a:pt x="9" y="1435"/>
                  </a:cubicBezTo>
                  <a:lnTo>
                    <a:pt x="704" y="1845"/>
                  </a:lnTo>
                  <a:cubicBezTo>
                    <a:pt x="704" y="1845"/>
                    <a:pt x="684" y="1038"/>
                    <a:pt x="743" y="689"/>
                  </a:cubicBezTo>
                  <a:cubicBezTo>
                    <a:pt x="805" y="303"/>
                    <a:pt x="671" y="218"/>
                    <a:pt x="493" y="108"/>
                  </a:cubicBezTo>
                  <a:cubicBezTo>
                    <a:pt x="387" y="41"/>
                    <a:pt x="309" y="1"/>
                    <a:pt x="249"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7"/>
            <p:cNvSpPr/>
            <p:nvPr/>
          </p:nvSpPr>
          <p:spPr>
            <a:xfrm>
              <a:off x="-209030" y="2262086"/>
              <a:ext cx="119289" cy="257386"/>
            </a:xfrm>
            <a:custGeom>
              <a:avLst/>
              <a:gdLst/>
              <a:ahLst/>
              <a:cxnLst/>
              <a:rect l="l" t="t" r="r" b="b"/>
              <a:pathLst>
                <a:path w="1205" h="2484" extrusionOk="0">
                  <a:moveTo>
                    <a:pt x="996" y="0"/>
                  </a:moveTo>
                  <a:cubicBezTo>
                    <a:pt x="996" y="0"/>
                    <a:pt x="541" y="172"/>
                    <a:pt x="255" y="402"/>
                  </a:cubicBezTo>
                  <a:cubicBezTo>
                    <a:pt x="72" y="547"/>
                    <a:pt x="1" y="798"/>
                    <a:pt x="72" y="1562"/>
                  </a:cubicBezTo>
                  <a:cubicBezTo>
                    <a:pt x="133" y="2230"/>
                    <a:pt x="315" y="2484"/>
                    <a:pt x="315" y="2484"/>
                  </a:cubicBezTo>
                  <a:lnTo>
                    <a:pt x="1205" y="1866"/>
                  </a:lnTo>
                  <a:lnTo>
                    <a:pt x="996"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7"/>
            <p:cNvSpPr/>
            <p:nvPr/>
          </p:nvSpPr>
          <p:spPr>
            <a:xfrm>
              <a:off x="-177847" y="2262086"/>
              <a:ext cx="166708" cy="317898"/>
            </a:xfrm>
            <a:custGeom>
              <a:avLst/>
              <a:gdLst/>
              <a:ahLst/>
              <a:cxnLst/>
              <a:rect l="l" t="t" r="r" b="b"/>
              <a:pathLst>
                <a:path w="1684" h="3068" extrusionOk="0">
                  <a:moveTo>
                    <a:pt x="681" y="0"/>
                  </a:moveTo>
                  <a:lnTo>
                    <a:pt x="0" y="2484"/>
                  </a:lnTo>
                  <a:lnTo>
                    <a:pt x="1005" y="3067"/>
                  </a:lnTo>
                  <a:lnTo>
                    <a:pt x="1683" y="582"/>
                  </a:lnTo>
                  <a:lnTo>
                    <a:pt x="681"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7"/>
            <p:cNvSpPr/>
            <p:nvPr/>
          </p:nvSpPr>
          <p:spPr>
            <a:xfrm>
              <a:off x="-109540" y="2322288"/>
              <a:ext cx="118992" cy="257697"/>
            </a:xfrm>
            <a:custGeom>
              <a:avLst/>
              <a:gdLst/>
              <a:ahLst/>
              <a:cxnLst/>
              <a:rect l="l" t="t" r="r" b="b"/>
              <a:pathLst>
                <a:path w="1202" h="2487" extrusionOk="0">
                  <a:moveTo>
                    <a:pt x="993" y="1"/>
                  </a:moveTo>
                  <a:cubicBezTo>
                    <a:pt x="993" y="1"/>
                    <a:pt x="540" y="174"/>
                    <a:pt x="254" y="402"/>
                  </a:cubicBezTo>
                  <a:cubicBezTo>
                    <a:pt x="72" y="547"/>
                    <a:pt x="0" y="799"/>
                    <a:pt x="72" y="1562"/>
                  </a:cubicBezTo>
                  <a:cubicBezTo>
                    <a:pt x="132" y="2230"/>
                    <a:pt x="315" y="2486"/>
                    <a:pt x="315" y="2486"/>
                  </a:cubicBezTo>
                  <a:lnTo>
                    <a:pt x="1202" y="1866"/>
                  </a:lnTo>
                  <a:lnTo>
                    <a:pt x="993"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7"/>
            <p:cNvSpPr/>
            <p:nvPr/>
          </p:nvSpPr>
          <p:spPr>
            <a:xfrm>
              <a:off x="-190716" y="2297109"/>
              <a:ext cx="140969" cy="86831"/>
            </a:xfrm>
            <a:custGeom>
              <a:avLst/>
              <a:gdLst/>
              <a:ahLst/>
              <a:cxnLst/>
              <a:rect l="l" t="t" r="r" b="b"/>
              <a:pathLst>
                <a:path w="1424" h="838" extrusionOk="0">
                  <a:moveTo>
                    <a:pt x="395" y="1"/>
                  </a:moveTo>
                  <a:cubicBezTo>
                    <a:pt x="395" y="1"/>
                    <a:pt x="241" y="64"/>
                    <a:pt x="139" y="135"/>
                  </a:cubicBezTo>
                  <a:cubicBezTo>
                    <a:pt x="52" y="196"/>
                    <a:pt x="0" y="380"/>
                    <a:pt x="0" y="380"/>
                  </a:cubicBezTo>
                  <a:lnTo>
                    <a:pt x="814" y="838"/>
                  </a:lnTo>
                  <a:cubicBezTo>
                    <a:pt x="814" y="838"/>
                    <a:pt x="853" y="701"/>
                    <a:pt x="909" y="630"/>
                  </a:cubicBezTo>
                  <a:cubicBezTo>
                    <a:pt x="1026" y="482"/>
                    <a:pt x="1126" y="443"/>
                    <a:pt x="1234" y="380"/>
                  </a:cubicBezTo>
                  <a:cubicBezTo>
                    <a:pt x="1423" y="270"/>
                    <a:pt x="395" y="1"/>
                    <a:pt x="395" y="1"/>
                  </a:cubicBez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7"/>
            <p:cNvSpPr/>
            <p:nvPr/>
          </p:nvSpPr>
          <p:spPr>
            <a:xfrm>
              <a:off x="-178342" y="2493257"/>
              <a:ext cx="81770" cy="75641"/>
            </a:xfrm>
            <a:custGeom>
              <a:avLst/>
              <a:gdLst/>
              <a:ahLst/>
              <a:cxnLst/>
              <a:rect l="l" t="t" r="r" b="b"/>
              <a:pathLst>
                <a:path w="826" h="730" extrusionOk="0">
                  <a:moveTo>
                    <a:pt x="35" y="1"/>
                  </a:moveTo>
                  <a:cubicBezTo>
                    <a:pt x="8" y="1"/>
                    <a:pt x="1" y="20"/>
                    <a:pt x="8" y="62"/>
                  </a:cubicBezTo>
                  <a:cubicBezTo>
                    <a:pt x="25" y="168"/>
                    <a:pt x="92" y="305"/>
                    <a:pt x="92" y="305"/>
                  </a:cubicBezTo>
                  <a:lnTo>
                    <a:pt x="825" y="730"/>
                  </a:lnTo>
                  <a:cubicBezTo>
                    <a:pt x="825" y="730"/>
                    <a:pt x="791" y="663"/>
                    <a:pt x="751" y="522"/>
                  </a:cubicBezTo>
                  <a:cubicBezTo>
                    <a:pt x="704" y="353"/>
                    <a:pt x="589" y="274"/>
                    <a:pt x="346" y="144"/>
                  </a:cubicBezTo>
                  <a:cubicBezTo>
                    <a:pt x="174" y="52"/>
                    <a:pt x="79" y="1"/>
                    <a:pt x="35" y="1"/>
                  </a:cubicBez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7"/>
            <p:cNvSpPr/>
            <p:nvPr/>
          </p:nvSpPr>
          <p:spPr>
            <a:xfrm>
              <a:off x="-229621" y="2043142"/>
              <a:ext cx="119091" cy="257489"/>
            </a:xfrm>
            <a:custGeom>
              <a:avLst/>
              <a:gdLst/>
              <a:ahLst/>
              <a:cxnLst/>
              <a:rect l="l" t="t" r="r" b="b"/>
              <a:pathLst>
                <a:path w="1203" h="2485" extrusionOk="0">
                  <a:moveTo>
                    <a:pt x="994" y="1"/>
                  </a:moveTo>
                  <a:cubicBezTo>
                    <a:pt x="994" y="1"/>
                    <a:pt x="541" y="172"/>
                    <a:pt x="254" y="402"/>
                  </a:cubicBezTo>
                  <a:cubicBezTo>
                    <a:pt x="72" y="547"/>
                    <a:pt x="1" y="797"/>
                    <a:pt x="72" y="1560"/>
                  </a:cubicBezTo>
                  <a:cubicBezTo>
                    <a:pt x="133" y="2230"/>
                    <a:pt x="315" y="2484"/>
                    <a:pt x="315" y="2484"/>
                  </a:cubicBezTo>
                  <a:lnTo>
                    <a:pt x="1202" y="1866"/>
                  </a:lnTo>
                  <a:lnTo>
                    <a:pt x="994" y="1"/>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7"/>
            <p:cNvSpPr/>
            <p:nvPr/>
          </p:nvSpPr>
          <p:spPr>
            <a:xfrm>
              <a:off x="-198438" y="2043142"/>
              <a:ext cx="166708" cy="317691"/>
            </a:xfrm>
            <a:custGeom>
              <a:avLst/>
              <a:gdLst/>
              <a:ahLst/>
              <a:cxnLst/>
              <a:rect l="l" t="t" r="r" b="b"/>
              <a:pathLst>
                <a:path w="1684" h="3066" extrusionOk="0">
                  <a:moveTo>
                    <a:pt x="679" y="1"/>
                  </a:moveTo>
                  <a:lnTo>
                    <a:pt x="0" y="2484"/>
                  </a:lnTo>
                  <a:lnTo>
                    <a:pt x="1004" y="3065"/>
                  </a:lnTo>
                  <a:lnTo>
                    <a:pt x="1683" y="582"/>
                  </a:lnTo>
                  <a:lnTo>
                    <a:pt x="679" y="1"/>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7"/>
            <p:cNvSpPr/>
            <p:nvPr/>
          </p:nvSpPr>
          <p:spPr>
            <a:xfrm>
              <a:off x="-130230" y="2103344"/>
              <a:ext cx="119091" cy="257489"/>
            </a:xfrm>
            <a:custGeom>
              <a:avLst/>
              <a:gdLst/>
              <a:ahLst/>
              <a:cxnLst/>
              <a:rect l="l" t="t" r="r" b="b"/>
              <a:pathLst>
                <a:path w="1203" h="2485" extrusionOk="0">
                  <a:moveTo>
                    <a:pt x="994" y="1"/>
                  </a:moveTo>
                  <a:cubicBezTo>
                    <a:pt x="994" y="1"/>
                    <a:pt x="541" y="172"/>
                    <a:pt x="255" y="402"/>
                  </a:cubicBezTo>
                  <a:cubicBezTo>
                    <a:pt x="72" y="548"/>
                    <a:pt x="1" y="797"/>
                    <a:pt x="72" y="1560"/>
                  </a:cubicBezTo>
                  <a:cubicBezTo>
                    <a:pt x="133" y="2231"/>
                    <a:pt x="315" y="2484"/>
                    <a:pt x="315" y="2484"/>
                  </a:cubicBezTo>
                  <a:lnTo>
                    <a:pt x="1202" y="1866"/>
                  </a:lnTo>
                  <a:lnTo>
                    <a:pt x="994"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7"/>
            <p:cNvSpPr/>
            <p:nvPr/>
          </p:nvSpPr>
          <p:spPr>
            <a:xfrm>
              <a:off x="-209426" y="2076403"/>
              <a:ext cx="140969" cy="87142"/>
            </a:xfrm>
            <a:custGeom>
              <a:avLst/>
              <a:gdLst/>
              <a:ahLst/>
              <a:cxnLst/>
              <a:rect l="l" t="t" r="r" b="b"/>
              <a:pathLst>
                <a:path w="1424" h="841" extrusionOk="0">
                  <a:moveTo>
                    <a:pt x="393" y="1"/>
                  </a:moveTo>
                  <a:cubicBezTo>
                    <a:pt x="393" y="1"/>
                    <a:pt x="239" y="64"/>
                    <a:pt x="137" y="137"/>
                  </a:cubicBezTo>
                  <a:cubicBezTo>
                    <a:pt x="50" y="198"/>
                    <a:pt x="1" y="380"/>
                    <a:pt x="1" y="380"/>
                  </a:cubicBezTo>
                  <a:lnTo>
                    <a:pt x="812" y="840"/>
                  </a:lnTo>
                  <a:cubicBezTo>
                    <a:pt x="812" y="840"/>
                    <a:pt x="851" y="703"/>
                    <a:pt x="907" y="632"/>
                  </a:cubicBezTo>
                  <a:cubicBezTo>
                    <a:pt x="1024" y="484"/>
                    <a:pt x="1126" y="443"/>
                    <a:pt x="1232" y="380"/>
                  </a:cubicBezTo>
                  <a:cubicBezTo>
                    <a:pt x="1423" y="272"/>
                    <a:pt x="393" y="1"/>
                    <a:pt x="393"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7"/>
            <p:cNvSpPr/>
            <p:nvPr/>
          </p:nvSpPr>
          <p:spPr>
            <a:xfrm>
              <a:off x="-196557" y="2275556"/>
              <a:ext cx="81473" cy="75641"/>
            </a:xfrm>
            <a:custGeom>
              <a:avLst/>
              <a:gdLst/>
              <a:ahLst/>
              <a:cxnLst/>
              <a:rect l="l" t="t" r="r" b="b"/>
              <a:pathLst>
                <a:path w="823" h="730" extrusionOk="0">
                  <a:moveTo>
                    <a:pt x="34" y="0"/>
                  </a:moveTo>
                  <a:cubicBezTo>
                    <a:pt x="8" y="0"/>
                    <a:pt x="1" y="20"/>
                    <a:pt x="7" y="61"/>
                  </a:cubicBezTo>
                  <a:cubicBezTo>
                    <a:pt x="25" y="167"/>
                    <a:pt x="92" y="304"/>
                    <a:pt x="92" y="304"/>
                  </a:cubicBezTo>
                  <a:lnTo>
                    <a:pt x="823" y="729"/>
                  </a:lnTo>
                  <a:cubicBezTo>
                    <a:pt x="823" y="729"/>
                    <a:pt x="790" y="662"/>
                    <a:pt x="751" y="521"/>
                  </a:cubicBezTo>
                  <a:cubicBezTo>
                    <a:pt x="701" y="352"/>
                    <a:pt x="586" y="274"/>
                    <a:pt x="346" y="144"/>
                  </a:cubicBezTo>
                  <a:cubicBezTo>
                    <a:pt x="173" y="51"/>
                    <a:pt x="78" y="0"/>
                    <a:pt x="34"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7"/>
            <p:cNvSpPr/>
            <p:nvPr/>
          </p:nvSpPr>
          <p:spPr>
            <a:xfrm>
              <a:off x="-226651" y="1801194"/>
              <a:ext cx="157501" cy="340487"/>
            </a:xfrm>
            <a:custGeom>
              <a:avLst/>
              <a:gdLst/>
              <a:ahLst/>
              <a:cxnLst/>
              <a:rect l="l" t="t" r="r" b="b"/>
              <a:pathLst>
                <a:path w="1591" h="3286" extrusionOk="0">
                  <a:moveTo>
                    <a:pt x="1162" y="1"/>
                  </a:moveTo>
                  <a:cubicBezTo>
                    <a:pt x="1093" y="1"/>
                    <a:pt x="1018" y="14"/>
                    <a:pt x="940" y="50"/>
                  </a:cubicBezTo>
                  <a:lnTo>
                    <a:pt x="940" y="52"/>
                  </a:lnTo>
                  <a:cubicBezTo>
                    <a:pt x="578" y="214"/>
                    <a:pt x="172" y="863"/>
                    <a:pt x="86" y="1397"/>
                  </a:cubicBezTo>
                  <a:cubicBezTo>
                    <a:pt x="1" y="1932"/>
                    <a:pt x="205" y="2809"/>
                    <a:pt x="205" y="2809"/>
                  </a:cubicBezTo>
                  <a:lnTo>
                    <a:pt x="1023" y="3286"/>
                  </a:lnTo>
                  <a:cubicBezTo>
                    <a:pt x="1023" y="3286"/>
                    <a:pt x="1120" y="2459"/>
                    <a:pt x="1194" y="1869"/>
                  </a:cubicBezTo>
                  <a:cubicBezTo>
                    <a:pt x="1270" y="1282"/>
                    <a:pt x="1591" y="182"/>
                    <a:pt x="1591" y="182"/>
                  </a:cubicBezTo>
                  <a:cubicBezTo>
                    <a:pt x="1591" y="182"/>
                    <a:pt x="1412" y="1"/>
                    <a:pt x="1162" y="1"/>
                  </a:cubicBezTo>
                  <a:close/>
                </a:path>
              </a:pathLst>
            </a:custGeom>
            <a:solidFill>
              <a:srgbClr val="199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7"/>
            <p:cNvSpPr/>
            <p:nvPr/>
          </p:nvSpPr>
          <p:spPr>
            <a:xfrm>
              <a:off x="-141614" y="1819949"/>
              <a:ext cx="110280" cy="321940"/>
            </a:xfrm>
            <a:custGeom>
              <a:avLst/>
              <a:gdLst/>
              <a:ahLst/>
              <a:cxnLst/>
              <a:rect l="l" t="t" r="r" b="b"/>
              <a:pathLst>
                <a:path w="1114" h="3107" extrusionOk="0">
                  <a:moveTo>
                    <a:pt x="732" y="1"/>
                  </a:moveTo>
                  <a:cubicBezTo>
                    <a:pt x="732" y="1"/>
                    <a:pt x="424" y="357"/>
                    <a:pt x="200" y="1062"/>
                  </a:cubicBezTo>
                  <a:lnTo>
                    <a:pt x="203" y="1062"/>
                  </a:lnTo>
                  <a:cubicBezTo>
                    <a:pt x="1" y="1699"/>
                    <a:pt x="164" y="3107"/>
                    <a:pt x="164" y="3107"/>
                  </a:cubicBezTo>
                  <a:lnTo>
                    <a:pt x="1114" y="2558"/>
                  </a:lnTo>
                  <a:lnTo>
                    <a:pt x="732"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7"/>
            <p:cNvSpPr/>
            <p:nvPr/>
          </p:nvSpPr>
          <p:spPr>
            <a:xfrm>
              <a:off x="-212891" y="1932064"/>
              <a:ext cx="79988" cy="202469"/>
            </a:xfrm>
            <a:custGeom>
              <a:avLst/>
              <a:gdLst/>
              <a:ahLst/>
              <a:cxnLst/>
              <a:rect l="l" t="t" r="r" b="b"/>
              <a:pathLst>
                <a:path w="808" h="1954" extrusionOk="0">
                  <a:moveTo>
                    <a:pt x="278" y="0"/>
                  </a:moveTo>
                  <a:cubicBezTo>
                    <a:pt x="163" y="0"/>
                    <a:pt x="131" y="103"/>
                    <a:pt x="79" y="279"/>
                  </a:cubicBezTo>
                  <a:cubicBezTo>
                    <a:pt x="0" y="535"/>
                    <a:pt x="189" y="1593"/>
                    <a:pt x="189" y="1593"/>
                  </a:cubicBezTo>
                  <a:lnTo>
                    <a:pt x="807" y="1953"/>
                  </a:lnTo>
                  <a:cubicBezTo>
                    <a:pt x="807" y="1953"/>
                    <a:pt x="692" y="893"/>
                    <a:pt x="705" y="617"/>
                  </a:cubicBezTo>
                  <a:cubicBezTo>
                    <a:pt x="721" y="344"/>
                    <a:pt x="760" y="194"/>
                    <a:pt x="497" y="68"/>
                  </a:cubicBezTo>
                  <a:cubicBezTo>
                    <a:pt x="400" y="22"/>
                    <a:pt x="330" y="0"/>
                    <a:pt x="278"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7"/>
            <p:cNvSpPr/>
            <p:nvPr/>
          </p:nvSpPr>
          <p:spPr>
            <a:xfrm>
              <a:off x="-52955" y="2568786"/>
              <a:ext cx="120567" cy="263907"/>
            </a:xfrm>
            <a:custGeom>
              <a:avLst/>
              <a:gdLst/>
              <a:ahLst/>
              <a:cxnLst/>
              <a:rect l="l" t="t" r="r" b="b"/>
              <a:pathLst>
                <a:path w="1235" h="2703" extrusionOk="0">
                  <a:moveTo>
                    <a:pt x="1234" y="0"/>
                  </a:moveTo>
                  <a:cubicBezTo>
                    <a:pt x="833" y="234"/>
                    <a:pt x="445" y="360"/>
                    <a:pt x="215" y="829"/>
                  </a:cubicBezTo>
                  <a:cubicBezTo>
                    <a:pt x="0" y="1271"/>
                    <a:pt x="35" y="2703"/>
                    <a:pt x="35" y="2703"/>
                  </a:cubicBezTo>
                  <a:lnTo>
                    <a:pt x="1234" y="2013"/>
                  </a:lnTo>
                  <a:lnTo>
                    <a:pt x="1234"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7"/>
            <p:cNvSpPr/>
            <p:nvPr/>
          </p:nvSpPr>
          <p:spPr>
            <a:xfrm>
              <a:off x="-49538" y="2568786"/>
              <a:ext cx="215849" cy="322196"/>
            </a:xfrm>
            <a:custGeom>
              <a:avLst/>
              <a:gdLst/>
              <a:ahLst/>
              <a:cxnLst/>
              <a:rect l="l" t="t" r="r" b="b"/>
              <a:pathLst>
                <a:path w="2211" h="3300" extrusionOk="0">
                  <a:moveTo>
                    <a:pt x="1199" y="0"/>
                  </a:moveTo>
                  <a:lnTo>
                    <a:pt x="0" y="2703"/>
                  </a:lnTo>
                  <a:lnTo>
                    <a:pt x="1011" y="3299"/>
                  </a:lnTo>
                  <a:lnTo>
                    <a:pt x="2210" y="597"/>
                  </a:lnTo>
                  <a:lnTo>
                    <a:pt x="1199"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7"/>
            <p:cNvSpPr/>
            <p:nvPr/>
          </p:nvSpPr>
          <p:spPr>
            <a:xfrm>
              <a:off x="47337" y="2626977"/>
              <a:ext cx="120762" cy="264005"/>
            </a:xfrm>
            <a:custGeom>
              <a:avLst/>
              <a:gdLst/>
              <a:ahLst/>
              <a:cxnLst/>
              <a:rect l="l" t="t" r="r" b="b"/>
              <a:pathLst>
                <a:path w="1237" h="2704" extrusionOk="0">
                  <a:moveTo>
                    <a:pt x="1236" y="1"/>
                  </a:moveTo>
                  <a:cubicBezTo>
                    <a:pt x="835" y="233"/>
                    <a:pt x="447" y="359"/>
                    <a:pt x="217" y="827"/>
                  </a:cubicBezTo>
                  <a:cubicBezTo>
                    <a:pt x="0" y="1272"/>
                    <a:pt x="35" y="2703"/>
                    <a:pt x="35" y="2703"/>
                  </a:cubicBezTo>
                  <a:lnTo>
                    <a:pt x="1236" y="2011"/>
                  </a:lnTo>
                  <a:lnTo>
                    <a:pt x="1236"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7"/>
            <p:cNvSpPr/>
            <p:nvPr/>
          </p:nvSpPr>
          <p:spPr>
            <a:xfrm>
              <a:off x="-13307" y="2604130"/>
              <a:ext cx="146242" cy="89043"/>
            </a:xfrm>
            <a:custGeom>
              <a:avLst/>
              <a:gdLst/>
              <a:ahLst/>
              <a:cxnLst/>
              <a:rect l="l" t="t" r="r" b="b"/>
              <a:pathLst>
                <a:path w="1498" h="912" extrusionOk="0">
                  <a:moveTo>
                    <a:pt x="450" y="0"/>
                  </a:moveTo>
                  <a:cubicBezTo>
                    <a:pt x="450" y="0"/>
                    <a:pt x="292" y="72"/>
                    <a:pt x="157" y="219"/>
                  </a:cubicBezTo>
                  <a:cubicBezTo>
                    <a:pt x="83" y="298"/>
                    <a:pt x="1" y="467"/>
                    <a:pt x="1" y="467"/>
                  </a:cubicBezTo>
                  <a:lnTo>
                    <a:pt x="788" y="911"/>
                  </a:lnTo>
                  <a:cubicBezTo>
                    <a:pt x="788" y="911"/>
                    <a:pt x="836" y="760"/>
                    <a:pt x="986" y="632"/>
                  </a:cubicBezTo>
                  <a:cubicBezTo>
                    <a:pt x="1127" y="508"/>
                    <a:pt x="1200" y="449"/>
                    <a:pt x="1307" y="386"/>
                  </a:cubicBezTo>
                  <a:cubicBezTo>
                    <a:pt x="1497" y="276"/>
                    <a:pt x="450" y="0"/>
                    <a:pt x="450"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7"/>
            <p:cNvSpPr/>
            <p:nvPr/>
          </p:nvSpPr>
          <p:spPr>
            <a:xfrm>
              <a:off x="-33418" y="2700398"/>
              <a:ext cx="78686" cy="180137"/>
            </a:xfrm>
            <a:custGeom>
              <a:avLst/>
              <a:gdLst/>
              <a:ahLst/>
              <a:cxnLst/>
              <a:rect l="l" t="t" r="r" b="b"/>
              <a:pathLst>
                <a:path w="806" h="1845" extrusionOk="0">
                  <a:moveTo>
                    <a:pt x="249" y="1"/>
                  </a:moveTo>
                  <a:cubicBezTo>
                    <a:pt x="162" y="1"/>
                    <a:pt x="113" y="87"/>
                    <a:pt x="70" y="303"/>
                  </a:cubicBezTo>
                  <a:cubicBezTo>
                    <a:pt x="1" y="665"/>
                    <a:pt x="9" y="1435"/>
                    <a:pt x="9" y="1435"/>
                  </a:cubicBezTo>
                  <a:lnTo>
                    <a:pt x="704" y="1845"/>
                  </a:lnTo>
                  <a:cubicBezTo>
                    <a:pt x="704" y="1845"/>
                    <a:pt x="684" y="1038"/>
                    <a:pt x="743" y="689"/>
                  </a:cubicBezTo>
                  <a:cubicBezTo>
                    <a:pt x="805" y="303"/>
                    <a:pt x="671" y="218"/>
                    <a:pt x="493" y="108"/>
                  </a:cubicBezTo>
                  <a:cubicBezTo>
                    <a:pt x="387" y="41"/>
                    <a:pt x="309" y="1"/>
                    <a:pt x="249"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7"/>
            <p:cNvSpPr/>
            <p:nvPr/>
          </p:nvSpPr>
          <p:spPr>
            <a:xfrm>
              <a:off x="-48562" y="2368440"/>
              <a:ext cx="117638" cy="242525"/>
            </a:xfrm>
            <a:custGeom>
              <a:avLst/>
              <a:gdLst/>
              <a:ahLst/>
              <a:cxnLst/>
              <a:rect l="l" t="t" r="r" b="b"/>
              <a:pathLst>
                <a:path w="1205" h="2484" extrusionOk="0">
                  <a:moveTo>
                    <a:pt x="996" y="0"/>
                  </a:moveTo>
                  <a:cubicBezTo>
                    <a:pt x="996" y="0"/>
                    <a:pt x="541" y="172"/>
                    <a:pt x="255" y="402"/>
                  </a:cubicBezTo>
                  <a:cubicBezTo>
                    <a:pt x="72" y="547"/>
                    <a:pt x="1" y="798"/>
                    <a:pt x="72" y="1562"/>
                  </a:cubicBezTo>
                  <a:cubicBezTo>
                    <a:pt x="133" y="2230"/>
                    <a:pt x="315" y="2484"/>
                    <a:pt x="315" y="2484"/>
                  </a:cubicBezTo>
                  <a:lnTo>
                    <a:pt x="1205" y="1866"/>
                  </a:lnTo>
                  <a:lnTo>
                    <a:pt x="996"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7"/>
            <p:cNvSpPr/>
            <p:nvPr/>
          </p:nvSpPr>
          <p:spPr>
            <a:xfrm>
              <a:off x="-17810" y="2368440"/>
              <a:ext cx="164401" cy="299544"/>
            </a:xfrm>
            <a:custGeom>
              <a:avLst/>
              <a:gdLst/>
              <a:ahLst/>
              <a:cxnLst/>
              <a:rect l="l" t="t" r="r" b="b"/>
              <a:pathLst>
                <a:path w="1684" h="3068" extrusionOk="0">
                  <a:moveTo>
                    <a:pt x="681" y="0"/>
                  </a:moveTo>
                  <a:lnTo>
                    <a:pt x="0" y="2484"/>
                  </a:lnTo>
                  <a:lnTo>
                    <a:pt x="1005" y="3067"/>
                  </a:lnTo>
                  <a:lnTo>
                    <a:pt x="1683" y="582"/>
                  </a:lnTo>
                  <a:lnTo>
                    <a:pt x="681" y="0"/>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7"/>
            <p:cNvSpPr/>
            <p:nvPr/>
          </p:nvSpPr>
          <p:spPr>
            <a:xfrm>
              <a:off x="49552" y="2425165"/>
              <a:ext cx="117345" cy="242818"/>
            </a:xfrm>
            <a:custGeom>
              <a:avLst/>
              <a:gdLst/>
              <a:ahLst/>
              <a:cxnLst/>
              <a:rect l="l" t="t" r="r" b="b"/>
              <a:pathLst>
                <a:path w="1202" h="2487" extrusionOk="0">
                  <a:moveTo>
                    <a:pt x="993" y="1"/>
                  </a:moveTo>
                  <a:cubicBezTo>
                    <a:pt x="993" y="1"/>
                    <a:pt x="540" y="174"/>
                    <a:pt x="254" y="402"/>
                  </a:cubicBezTo>
                  <a:cubicBezTo>
                    <a:pt x="72" y="547"/>
                    <a:pt x="0" y="799"/>
                    <a:pt x="72" y="1562"/>
                  </a:cubicBezTo>
                  <a:cubicBezTo>
                    <a:pt x="132" y="2230"/>
                    <a:pt x="315" y="2486"/>
                    <a:pt x="315" y="2486"/>
                  </a:cubicBezTo>
                  <a:lnTo>
                    <a:pt x="1202" y="1866"/>
                  </a:lnTo>
                  <a:lnTo>
                    <a:pt x="993"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7"/>
            <p:cNvSpPr/>
            <p:nvPr/>
          </p:nvSpPr>
          <p:spPr>
            <a:xfrm>
              <a:off x="-30501" y="2401440"/>
              <a:ext cx="139018" cy="81818"/>
            </a:xfrm>
            <a:custGeom>
              <a:avLst/>
              <a:gdLst/>
              <a:ahLst/>
              <a:cxnLst/>
              <a:rect l="l" t="t" r="r" b="b"/>
              <a:pathLst>
                <a:path w="1424" h="838" extrusionOk="0">
                  <a:moveTo>
                    <a:pt x="395" y="1"/>
                  </a:moveTo>
                  <a:cubicBezTo>
                    <a:pt x="395" y="1"/>
                    <a:pt x="241" y="64"/>
                    <a:pt x="139" y="135"/>
                  </a:cubicBezTo>
                  <a:cubicBezTo>
                    <a:pt x="52" y="196"/>
                    <a:pt x="0" y="380"/>
                    <a:pt x="0" y="380"/>
                  </a:cubicBezTo>
                  <a:lnTo>
                    <a:pt x="814" y="838"/>
                  </a:lnTo>
                  <a:cubicBezTo>
                    <a:pt x="814" y="838"/>
                    <a:pt x="853" y="701"/>
                    <a:pt x="909" y="630"/>
                  </a:cubicBezTo>
                  <a:cubicBezTo>
                    <a:pt x="1026" y="482"/>
                    <a:pt x="1126" y="443"/>
                    <a:pt x="1234" y="380"/>
                  </a:cubicBezTo>
                  <a:cubicBezTo>
                    <a:pt x="1423" y="270"/>
                    <a:pt x="395" y="1"/>
                    <a:pt x="395" y="1"/>
                  </a:cubicBez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7"/>
            <p:cNvSpPr/>
            <p:nvPr/>
          </p:nvSpPr>
          <p:spPr>
            <a:xfrm>
              <a:off x="-18298" y="2586263"/>
              <a:ext cx="80638" cy="71274"/>
            </a:xfrm>
            <a:custGeom>
              <a:avLst/>
              <a:gdLst/>
              <a:ahLst/>
              <a:cxnLst/>
              <a:rect l="l" t="t" r="r" b="b"/>
              <a:pathLst>
                <a:path w="826" h="730" extrusionOk="0">
                  <a:moveTo>
                    <a:pt x="35" y="1"/>
                  </a:moveTo>
                  <a:cubicBezTo>
                    <a:pt x="8" y="1"/>
                    <a:pt x="1" y="20"/>
                    <a:pt x="8" y="62"/>
                  </a:cubicBezTo>
                  <a:cubicBezTo>
                    <a:pt x="25" y="168"/>
                    <a:pt x="92" y="305"/>
                    <a:pt x="92" y="305"/>
                  </a:cubicBezTo>
                  <a:lnTo>
                    <a:pt x="825" y="730"/>
                  </a:lnTo>
                  <a:cubicBezTo>
                    <a:pt x="825" y="730"/>
                    <a:pt x="791" y="663"/>
                    <a:pt x="751" y="522"/>
                  </a:cubicBezTo>
                  <a:cubicBezTo>
                    <a:pt x="704" y="353"/>
                    <a:pt x="589" y="274"/>
                    <a:pt x="346" y="144"/>
                  </a:cubicBezTo>
                  <a:cubicBezTo>
                    <a:pt x="174" y="52"/>
                    <a:pt x="79" y="1"/>
                    <a:pt x="35" y="1"/>
                  </a:cubicBez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7"/>
            <p:cNvSpPr/>
            <p:nvPr/>
          </p:nvSpPr>
          <p:spPr>
            <a:xfrm>
              <a:off x="-68868" y="2162137"/>
              <a:ext cx="117443" cy="242623"/>
            </a:xfrm>
            <a:custGeom>
              <a:avLst/>
              <a:gdLst/>
              <a:ahLst/>
              <a:cxnLst/>
              <a:rect l="l" t="t" r="r" b="b"/>
              <a:pathLst>
                <a:path w="1203" h="2485" extrusionOk="0">
                  <a:moveTo>
                    <a:pt x="994" y="1"/>
                  </a:moveTo>
                  <a:cubicBezTo>
                    <a:pt x="994" y="1"/>
                    <a:pt x="541" y="172"/>
                    <a:pt x="254" y="402"/>
                  </a:cubicBezTo>
                  <a:cubicBezTo>
                    <a:pt x="72" y="547"/>
                    <a:pt x="1" y="797"/>
                    <a:pt x="72" y="1560"/>
                  </a:cubicBezTo>
                  <a:cubicBezTo>
                    <a:pt x="133" y="2230"/>
                    <a:pt x="315" y="2484"/>
                    <a:pt x="315" y="2484"/>
                  </a:cubicBezTo>
                  <a:lnTo>
                    <a:pt x="1202" y="1866"/>
                  </a:lnTo>
                  <a:lnTo>
                    <a:pt x="994" y="1"/>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7"/>
            <p:cNvSpPr/>
            <p:nvPr/>
          </p:nvSpPr>
          <p:spPr>
            <a:xfrm>
              <a:off x="-38116" y="2162137"/>
              <a:ext cx="164401" cy="299349"/>
            </a:xfrm>
            <a:custGeom>
              <a:avLst/>
              <a:gdLst/>
              <a:ahLst/>
              <a:cxnLst/>
              <a:rect l="l" t="t" r="r" b="b"/>
              <a:pathLst>
                <a:path w="1684" h="3066" extrusionOk="0">
                  <a:moveTo>
                    <a:pt x="679" y="1"/>
                  </a:moveTo>
                  <a:lnTo>
                    <a:pt x="0" y="2484"/>
                  </a:lnTo>
                  <a:lnTo>
                    <a:pt x="1004" y="3065"/>
                  </a:lnTo>
                  <a:lnTo>
                    <a:pt x="1683" y="582"/>
                  </a:lnTo>
                  <a:lnTo>
                    <a:pt x="679" y="1"/>
                  </a:lnTo>
                  <a:close/>
                </a:path>
              </a:pathLst>
            </a:custGeom>
            <a:solidFill>
              <a:srgbClr val="65B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7"/>
            <p:cNvSpPr/>
            <p:nvPr/>
          </p:nvSpPr>
          <p:spPr>
            <a:xfrm>
              <a:off x="29148" y="2218863"/>
              <a:ext cx="117443" cy="242623"/>
            </a:xfrm>
            <a:custGeom>
              <a:avLst/>
              <a:gdLst/>
              <a:ahLst/>
              <a:cxnLst/>
              <a:rect l="l" t="t" r="r" b="b"/>
              <a:pathLst>
                <a:path w="1203" h="2485" extrusionOk="0">
                  <a:moveTo>
                    <a:pt x="994" y="1"/>
                  </a:moveTo>
                  <a:cubicBezTo>
                    <a:pt x="994" y="1"/>
                    <a:pt x="541" y="172"/>
                    <a:pt x="255" y="402"/>
                  </a:cubicBezTo>
                  <a:cubicBezTo>
                    <a:pt x="72" y="548"/>
                    <a:pt x="1" y="797"/>
                    <a:pt x="72" y="1560"/>
                  </a:cubicBezTo>
                  <a:cubicBezTo>
                    <a:pt x="133" y="2231"/>
                    <a:pt x="315" y="2484"/>
                    <a:pt x="315" y="2484"/>
                  </a:cubicBezTo>
                  <a:lnTo>
                    <a:pt x="1202" y="1866"/>
                  </a:lnTo>
                  <a:lnTo>
                    <a:pt x="994"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7"/>
            <p:cNvSpPr/>
            <p:nvPr/>
          </p:nvSpPr>
          <p:spPr>
            <a:xfrm>
              <a:off x="-48953" y="2193478"/>
              <a:ext cx="139018" cy="82111"/>
            </a:xfrm>
            <a:custGeom>
              <a:avLst/>
              <a:gdLst/>
              <a:ahLst/>
              <a:cxnLst/>
              <a:rect l="l" t="t" r="r" b="b"/>
              <a:pathLst>
                <a:path w="1424" h="841" extrusionOk="0">
                  <a:moveTo>
                    <a:pt x="393" y="1"/>
                  </a:moveTo>
                  <a:cubicBezTo>
                    <a:pt x="393" y="1"/>
                    <a:pt x="239" y="64"/>
                    <a:pt x="137" y="137"/>
                  </a:cubicBezTo>
                  <a:cubicBezTo>
                    <a:pt x="50" y="198"/>
                    <a:pt x="1" y="380"/>
                    <a:pt x="1" y="380"/>
                  </a:cubicBezTo>
                  <a:lnTo>
                    <a:pt x="812" y="840"/>
                  </a:lnTo>
                  <a:cubicBezTo>
                    <a:pt x="812" y="840"/>
                    <a:pt x="851" y="703"/>
                    <a:pt x="907" y="632"/>
                  </a:cubicBezTo>
                  <a:cubicBezTo>
                    <a:pt x="1024" y="484"/>
                    <a:pt x="1126" y="443"/>
                    <a:pt x="1232" y="380"/>
                  </a:cubicBezTo>
                  <a:cubicBezTo>
                    <a:pt x="1423" y="272"/>
                    <a:pt x="393" y="1"/>
                    <a:pt x="393" y="1"/>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7"/>
            <p:cNvSpPr/>
            <p:nvPr/>
          </p:nvSpPr>
          <p:spPr>
            <a:xfrm>
              <a:off x="-36261" y="2381132"/>
              <a:ext cx="80345" cy="71274"/>
            </a:xfrm>
            <a:custGeom>
              <a:avLst/>
              <a:gdLst/>
              <a:ahLst/>
              <a:cxnLst/>
              <a:rect l="l" t="t" r="r" b="b"/>
              <a:pathLst>
                <a:path w="823" h="730" extrusionOk="0">
                  <a:moveTo>
                    <a:pt x="34" y="0"/>
                  </a:moveTo>
                  <a:cubicBezTo>
                    <a:pt x="8" y="0"/>
                    <a:pt x="1" y="20"/>
                    <a:pt x="7" y="61"/>
                  </a:cubicBezTo>
                  <a:cubicBezTo>
                    <a:pt x="25" y="167"/>
                    <a:pt x="92" y="304"/>
                    <a:pt x="92" y="304"/>
                  </a:cubicBezTo>
                  <a:lnTo>
                    <a:pt x="823" y="729"/>
                  </a:lnTo>
                  <a:cubicBezTo>
                    <a:pt x="823" y="729"/>
                    <a:pt x="790" y="662"/>
                    <a:pt x="751" y="521"/>
                  </a:cubicBezTo>
                  <a:cubicBezTo>
                    <a:pt x="701" y="352"/>
                    <a:pt x="586" y="274"/>
                    <a:pt x="346" y="144"/>
                  </a:cubicBezTo>
                  <a:cubicBezTo>
                    <a:pt x="173" y="51"/>
                    <a:pt x="78" y="0"/>
                    <a:pt x="34"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7"/>
            <p:cNvSpPr/>
            <p:nvPr/>
          </p:nvSpPr>
          <p:spPr>
            <a:xfrm>
              <a:off x="-65939" y="1934160"/>
              <a:ext cx="155321" cy="320829"/>
            </a:xfrm>
            <a:custGeom>
              <a:avLst/>
              <a:gdLst/>
              <a:ahLst/>
              <a:cxnLst/>
              <a:rect l="l" t="t" r="r" b="b"/>
              <a:pathLst>
                <a:path w="1591" h="3286" extrusionOk="0">
                  <a:moveTo>
                    <a:pt x="1162" y="1"/>
                  </a:moveTo>
                  <a:cubicBezTo>
                    <a:pt x="1093" y="1"/>
                    <a:pt x="1018" y="14"/>
                    <a:pt x="940" y="50"/>
                  </a:cubicBezTo>
                  <a:lnTo>
                    <a:pt x="940" y="52"/>
                  </a:lnTo>
                  <a:cubicBezTo>
                    <a:pt x="578" y="214"/>
                    <a:pt x="172" y="863"/>
                    <a:pt x="86" y="1397"/>
                  </a:cubicBezTo>
                  <a:cubicBezTo>
                    <a:pt x="1" y="1932"/>
                    <a:pt x="205" y="2809"/>
                    <a:pt x="205" y="2809"/>
                  </a:cubicBezTo>
                  <a:lnTo>
                    <a:pt x="1023" y="3286"/>
                  </a:lnTo>
                  <a:cubicBezTo>
                    <a:pt x="1023" y="3286"/>
                    <a:pt x="1120" y="2459"/>
                    <a:pt x="1194" y="1869"/>
                  </a:cubicBezTo>
                  <a:cubicBezTo>
                    <a:pt x="1270" y="1282"/>
                    <a:pt x="1591" y="182"/>
                    <a:pt x="1591" y="182"/>
                  </a:cubicBezTo>
                  <a:cubicBezTo>
                    <a:pt x="1591" y="182"/>
                    <a:pt x="1412" y="1"/>
                    <a:pt x="1162" y="1"/>
                  </a:cubicBezTo>
                  <a:close/>
                </a:path>
              </a:pathLst>
            </a:custGeom>
            <a:solidFill>
              <a:srgbClr val="199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7"/>
            <p:cNvSpPr/>
            <p:nvPr/>
          </p:nvSpPr>
          <p:spPr>
            <a:xfrm>
              <a:off x="17921" y="1951831"/>
              <a:ext cx="108754" cy="303352"/>
            </a:xfrm>
            <a:custGeom>
              <a:avLst/>
              <a:gdLst/>
              <a:ahLst/>
              <a:cxnLst/>
              <a:rect l="l" t="t" r="r" b="b"/>
              <a:pathLst>
                <a:path w="1114" h="3107" extrusionOk="0">
                  <a:moveTo>
                    <a:pt x="732" y="1"/>
                  </a:moveTo>
                  <a:cubicBezTo>
                    <a:pt x="732" y="1"/>
                    <a:pt x="424" y="357"/>
                    <a:pt x="200" y="1062"/>
                  </a:cubicBezTo>
                  <a:lnTo>
                    <a:pt x="203" y="1062"/>
                  </a:lnTo>
                  <a:cubicBezTo>
                    <a:pt x="1" y="1699"/>
                    <a:pt x="164" y="3107"/>
                    <a:pt x="164" y="3107"/>
                  </a:cubicBezTo>
                  <a:lnTo>
                    <a:pt x="1114" y="2558"/>
                  </a:lnTo>
                  <a:lnTo>
                    <a:pt x="732" y="1"/>
                  </a:ln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7"/>
            <p:cNvSpPr/>
            <p:nvPr/>
          </p:nvSpPr>
          <p:spPr>
            <a:xfrm>
              <a:off x="-52369" y="2057472"/>
              <a:ext cx="78881" cy="190779"/>
            </a:xfrm>
            <a:custGeom>
              <a:avLst/>
              <a:gdLst/>
              <a:ahLst/>
              <a:cxnLst/>
              <a:rect l="l" t="t" r="r" b="b"/>
              <a:pathLst>
                <a:path w="808" h="1954" extrusionOk="0">
                  <a:moveTo>
                    <a:pt x="278" y="0"/>
                  </a:moveTo>
                  <a:cubicBezTo>
                    <a:pt x="163" y="0"/>
                    <a:pt x="131" y="103"/>
                    <a:pt x="79" y="279"/>
                  </a:cubicBezTo>
                  <a:cubicBezTo>
                    <a:pt x="0" y="535"/>
                    <a:pt x="189" y="1593"/>
                    <a:pt x="189" y="1593"/>
                  </a:cubicBezTo>
                  <a:lnTo>
                    <a:pt x="807" y="1953"/>
                  </a:lnTo>
                  <a:cubicBezTo>
                    <a:pt x="807" y="1953"/>
                    <a:pt x="692" y="893"/>
                    <a:pt x="705" y="617"/>
                  </a:cubicBezTo>
                  <a:cubicBezTo>
                    <a:pt x="721" y="344"/>
                    <a:pt x="760" y="194"/>
                    <a:pt x="497" y="68"/>
                  </a:cubicBezTo>
                  <a:cubicBezTo>
                    <a:pt x="400" y="22"/>
                    <a:pt x="330" y="0"/>
                    <a:pt x="278" y="0"/>
                  </a:cubicBezTo>
                  <a:close/>
                </a:path>
              </a:pathLst>
            </a:custGeom>
            <a:solidFill>
              <a:srgbClr val="0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86" name="Google Shape;3086;p27" title="1000033693.jpg"/>
          <p:cNvPicPr preferRelativeResize="0"/>
          <p:nvPr/>
        </p:nvPicPr>
        <p:blipFill>
          <a:blip r:embed="rId3">
            <a:alphaModFix/>
          </a:blip>
          <a:stretch>
            <a:fillRect/>
          </a:stretch>
        </p:blipFill>
        <p:spPr>
          <a:xfrm>
            <a:off x="6715728" y="644671"/>
            <a:ext cx="1530899" cy="2440649"/>
          </a:xfrm>
          <a:prstGeom prst="rect">
            <a:avLst/>
          </a:prstGeom>
          <a:noFill/>
          <a:ln w="76200" cap="flat" cmpd="sng">
            <a:solidFill>
              <a:schemeClr val="accent3"/>
            </a:solidFill>
            <a:prstDash val="solid"/>
            <a:round/>
            <a:headEnd type="none" w="sm" len="sm"/>
            <a:tailEnd type="none" w="sm" len="sm"/>
          </a:ln>
        </p:spPr>
      </p:pic>
      <p:pic>
        <p:nvPicPr>
          <p:cNvPr id="3087" name="Google Shape;3087;p27" title="54485733803_8edfc0e687_k.jpg"/>
          <p:cNvPicPr preferRelativeResize="0"/>
          <p:nvPr/>
        </p:nvPicPr>
        <p:blipFill>
          <a:blip r:embed="rId4">
            <a:alphaModFix/>
          </a:blip>
          <a:stretch>
            <a:fillRect/>
          </a:stretch>
        </p:blipFill>
        <p:spPr>
          <a:xfrm>
            <a:off x="5479136" y="3320508"/>
            <a:ext cx="1724826" cy="1334891"/>
          </a:xfrm>
          <a:prstGeom prst="rect">
            <a:avLst/>
          </a:prstGeom>
          <a:noFill/>
          <a:ln w="76200" cap="flat" cmpd="sng">
            <a:solidFill>
              <a:schemeClr val="accent3"/>
            </a:solidFill>
            <a:prstDash val="solid"/>
            <a:round/>
            <a:headEnd type="none" w="sm" len="sm"/>
            <a:tailEnd type="none" w="sm" len="sm"/>
          </a:ln>
        </p:spPr>
      </p:pic>
      <p:pic>
        <p:nvPicPr>
          <p:cNvPr id="3" name="Obrázek 2" descr="Obsah obrázku osoba, interiér, oblečení, muž&#10;&#10;Obsah generovaný pomocí AI může být nesprávný.">
            <a:extLst>
              <a:ext uri="{FF2B5EF4-FFF2-40B4-BE49-F238E27FC236}">
                <a16:creationId xmlns:a16="http://schemas.microsoft.com/office/drawing/2014/main" id="{099E2A9E-3C02-5985-631D-2D9D5E1B465D}"/>
              </a:ext>
            </a:extLst>
          </p:cNvPr>
          <p:cNvPicPr>
            <a:picLocks noChangeAspect="1"/>
          </p:cNvPicPr>
          <p:nvPr/>
        </p:nvPicPr>
        <p:blipFill>
          <a:blip r:embed="rId5"/>
          <a:stretch>
            <a:fillRect/>
          </a:stretch>
        </p:blipFill>
        <p:spPr>
          <a:xfrm>
            <a:off x="159009" y="83577"/>
            <a:ext cx="1934957" cy="2920690"/>
          </a:xfrm>
          <a:prstGeom prst="rect">
            <a:avLst/>
          </a:prstGeom>
          <a:ln w="76200">
            <a:solidFill>
              <a:schemeClr val="accent3"/>
            </a:solidFill>
          </a:ln>
        </p:spPr>
      </p:pic>
      <p:pic>
        <p:nvPicPr>
          <p:cNvPr id="7" name="Obrázek 6" descr="Obsah obrázku interiér, computer, oblečení, osoba&#10;&#10;Obsah generovaný pomocí AI může být nesprávný.">
            <a:extLst>
              <a:ext uri="{FF2B5EF4-FFF2-40B4-BE49-F238E27FC236}">
                <a16:creationId xmlns:a16="http://schemas.microsoft.com/office/drawing/2014/main" id="{D42CF01B-D7A6-C235-F665-ACD8C541B9C9}"/>
              </a:ext>
            </a:extLst>
          </p:cNvPr>
          <p:cNvPicPr>
            <a:picLocks noChangeAspect="1"/>
          </p:cNvPicPr>
          <p:nvPr/>
        </p:nvPicPr>
        <p:blipFill>
          <a:blip r:embed="rId6"/>
          <a:srcRect l="2506" t="9105" r="4746" b="3017"/>
          <a:stretch>
            <a:fillRect/>
          </a:stretch>
        </p:blipFill>
        <p:spPr>
          <a:xfrm>
            <a:off x="1966478" y="2489388"/>
            <a:ext cx="3062272" cy="2248625"/>
          </a:xfrm>
          <a:prstGeom prst="rect">
            <a:avLst/>
          </a:prstGeom>
          <a:ln w="57150">
            <a:solidFill>
              <a:schemeClr val="accent3"/>
            </a:solidFill>
          </a:ln>
        </p:spPr>
      </p:pic>
      <p:pic>
        <p:nvPicPr>
          <p:cNvPr id="9" name="Obrázek 8" descr="Obsah obrázku kov, umění&#10;&#10;Obsah generovaný pomocí AI může být nesprávný.">
            <a:extLst>
              <a:ext uri="{FF2B5EF4-FFF2-40B4-BE49-F238E27FC236}">
                <a16:creationId xmlns:a16="http://schemas.microsoft.com/office/drawing/2014/main" id="{4C5D532C-CBCD-B818-BE76-20C5840EC8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45" b="89687" l="7750" r="93875">
                        <a14:foregroundMark x1="7750" y1="28545" x2="11625" y2="43831"/>
                        <a14:foregroundMark x1="91875" y1="32781" x2="89875" y2="38490"/>
                        <a14:foregroundMark x1="91250" y1="64273" x2="93875" y2="67219"/>
                      </a14:backgroundRemoval>
                    </a14:imgEffect>
                  </a14:imgLayer>
                </a14:imgProps>
              </a:ext>
            </a:extLst>
          </a:blip>
          <a:stretch>
            <a:fillRect/>
          </a:stretch>
        </p:blipFill>
        <p:spPr>
          <a:xfrm>
            <a:off x="2781548" y="328782"/>
            <a:ext cx="3529986" cy="23959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
                                        </p:tgtEl>
                                        <p:attrNameLst>
                                          <p:attrName>style.visibility</p:attrName>
                                        </p:attrNameLst>
                                      </p:cBhvr>
                                      <p:to>
                                        <p:strVal val="visible"/>
                                      </p:to>
                                    </p:set>
                                    <p:animEffect transition="in" filter="fade">
                                      <p:cBhvr>
                                        <p:cTn id="12" dur="500"/>
                                        <p:tgtEl>
                                          <p:spTgt spid="29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
                                        </p:tgtEl>
                                        <p:attrNameLst>
                                          <p:attrName>style.visibility</p:attrName>
                                        </p:attrNameLst>
                                      </p:cBhvr>
                                      <p:to>
                                        <p:strVal val="visible"/>
                                      </p:to>
                                    </p:set>
                                    <p:animEffect transition="in" filter="fade">
                                      <p:cBhvr>
                                        <p:cTn id="22" dur="500"/>
                                        <p:tgtEl>
                                          <p:spTgt spid="29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65"/>
                                        </p:tgtEl>
                                        <p:attrNameLst>
                                          <p:attrName>style.visibility</p:attrName>
                                        </p:attrNameLst>
                                      </p:cBhvr>
                                      <p:to>
                                        <p:strVal val="visible"/>
                                      </p:to>
                                    </p:set>
                                    <p:animEffect transition="in" filter="fade">
                                      <p:cBhvr>
                                        <p:cTn id="32" dur="500"/>
                                        <p:tgtEl>
                                          <p:spTgt spid="29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6"/>
                                        </p:tgtEl>
                                        <p:attrNameLst>
                                          <p:attrName>style.visibility</p:attrName>
                                        </p:attrNameLst>
                                      </p:cBhvr>
                                      <p:to>
                                        <p:strVal val="visible"/>
                                      </p:to>
                                    </p:set>
                                    <p:animEffect transition="in" filter="fade">
                                      <p:cBhvr>
                                        <p:cTn id="37" dur="500"/>
                                        <p:tgtEl>
                                          <p:spTgt spid="30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71"/>
                                        </p:tgtEl>
                                        <p:attrNameLst>
                                          <p:attrName>style.visibility</p:attrName>
                                        </p:attrNameLst>
                                      </p:cBhvr>
                                      <p:to>
                                        <p:strVal val="visible"/>
                                      </p:to>
                                    </p:set>
                                    <p:animEffect transition="in" filter="fade">
                                      <p:cBhvr>
                                        <p:cTn id="42" dur="500"/>
                                        <p:tgtEl>
                                          <p:spTgt spid="29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87"/>
                                        </p:tgtEl>
                                        <p:attrNameLst>
                                          <p:attrName>style.visibility</p:attrName>
                                        </p:attrNameLst>
                                      </p:cBhvr>
                                      <p:to>
                                        <p:strVal val="visible"/>
                                      </p:to>
                                    </p:set>
                                    <p:animEffect transition="in" filter="fade">
                                      <p:cBhvr>
                                        <p:cTn id="47"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5" grpId="0" animBg="1"/>
      <p:bldP spid="2969" grpId="0" animBg="1"/>
      <p:bldP spid="2970" grpId="0" animBg="1"/>
      <p:bldP spid="29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91"/>
        <p:cNvGrpSpPr/>
        <p:nvPr/>
      </p:nvGrpSpPr>
      <p:grpSpPr>
        <a:xfrm>
          <a:off x="0" y="0"/>
          <a:ext cx="0" cy="0"/>
          <a:chOff x="0" y="0"/>
          <a:chExt cx="0" cy="0"/>
        </a:xfrm>
      </p:grpSpPr>
      <p:sp>
        <p:nvSpPr>
          <p:cNvPr id="3092" name="Google Shape;3092;p28"/>
          <p:cNvSpPr/>
          <p:nvPr/>
        </p:nvSpPr>
        <p:spPr>
          <a:xfrm>
            <a:off x="777388" y="638250"/>
            <a:ext cx="7704000" cy="38670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93" name="Google Shape;3093;p28"/>
          <p:cNvSpPr txBox="1">
            <a:spLocks noGrp="1"/>
          </p:cNvSpPr>
          <p:nvPr>
            <p:ph type="body" idx="1"/>
          </p:nvPr>
        </p:nvSpPr>
        <p:spPr>
          <a:xfrm>
            <a:off x="777400" y="179426"/>
            <a:ext cx="7704000" cy="3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sz="2200" b="1">
                <a:solidFill>
                  <a:srgbClr val="191919"/>
                </a:solidFill>
              </a:rPr>
              <a:t>Digitální sochařství </a:t>
            </a:r>
            <a:endParaRPr sz="2500" b="1">
              <a:solidFill>
                <a:srgbClr val="191919"/>
              </a:solidFill>
            </a:endParaRPr>
          </a:p>
        </p:txBody>
      </p:sp>
      <p:pic>
        <p:nvPicPr>
          <p:cNvPr id="3094" name="Google Shape;3094;p28" title="Snímek obrazovky (3).png"/>
          <p:cNvPicPr preferRelativeResize="0"/>
          <p:nvPr/>
        </p:nvPicPr>
        <p:blipFill rotWithShape="1">
          <a:blip r:embed="rId3">
            <a:alphaModFix/>
          </a:blip>
          <a:srcRect l="675" t="8491" r="-9"/>
          <a:stretch/>
        </p:blipFill>
        <p:spPr>
          <a:xfrm>
            <a:off x="1121400" y="854325"/>
            <a:ext cx="6948127" cy="3434825"/>
          </a:xfrm>
          <a:prstGeom prst="rect">
            <a:avLst/>
          </a:prstGeom>
          <a:noFill/>
          <a:ln w="9525" cap="flat" cmpd="sng">
            <a:solidFill>
              <a:schemeClr val="dk2"/>
            </a:solidFill>
            <a:prstDash val="solid"/>
            <a:round/>
            <a:headEnd type="none" w="sm" len="sm"/>
            <a:tailEnd type="none" w="sm" len="sm"/>
          </a:ln>
        </p:spPr>
      </p:pic>
      <p:sp>
        <p:nvSpPr>
          <p:cNvPr id="3096" name="Google Shape;3096;p28">
            <a:hlinkClick r:id="rId4"/>
          </p:cNvPr>
          <p:cNvSpPr txBox="1"/>
          <p:nvPr/>
        </p:nvSpPr>
        <p:spPr>
          <a:xfrm>
            <a:off x="3423980" y="4505225"/>
            <a:ext cx="2548800" cy="263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cs" sz="1200" b="1" dirty="0">
                <a:solidFill>
                  <a:schemeClr val="dk1"/>
                </a:solidFill>
                <a:latin typeface="Open Sans"/>
                <a:ea typeface="Open Sans"/>
                <a:cs typeface="Open Sans"/>
                <a:sym typeface="Open Sans"/>
              </a:rPr>
              <a:t>https://galerie.wz.cz/</a:t>
            </a:r>
            <a:endParaRPr sz="1200" b="1" dirty="0">
              <a:solidFill>
                <a:schemeClr val="dk1"/>
              </a:solidFill>
              <a:latin typeface="Open Sans"/>
              <a:ea typeface="Open Sans"/>
              <a:cs typeface="Open Sans"/>
              <a:sym typeface="Open Sans"/>
            </a:endParaRPr>
          </a:p>
        </p:txBody>
      </p:sp>
      <p:pic>
        <p:nvPicPr>
          <p:cNvPr id="3" name="Obrázek 2" descr="Obsah obrázku vzor, čtverec, Symetrie, umění&#10;&#10;Obsah generovaný pomocí AI může být nesprávný.">
            <a:extLst>
              <a:ext uri="{FF2B5EF4-FFF2-40B4-BE49-F238E27FC236}">
                <a16:creationId xmlns:a16="http://schemas.microsoft.com/office/drawing/2014/main" id="{D8694FA1-11B7-1DB4-9953-187729837344}"/>
              </a:ext>
            </a:extLst>
          </p:cNvPr>
          <p:cNvPicPr>
            <a:picLocks noChangeAspect="1"/>
          </p:cNvPicPr>
          <p:nvPr/>
        </p:nvPicPr>
        <p:blipFill>
          <a:blip r:embed="rId5"/>
          <a:stretch>
            <a:fillRect/>
          </a:stretch>
        </p:blipFill>
        <p:spPr>
          <a:xfrm>
            <a:off x="1121400" y="3091548"/>
            <a:ext cx="1200920" cy="11976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p29"/>
          <p:cNvSpPr txBox="1">
            <a:spLocks noGrp="1"/>
          </p:cNvSpPr>
          <p:nvPr>
            <p:ph type="title"/>
          </p:nvPr>
        </p:nvSpPr>
        <p:spPr>
          <a:xfrm>
            <a:off x="576600" y="445025"/>
            <a:ext cx="2235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Tisk:</a:t>
            </a:r>
            <a:endParaRPr/>
          </a:p>
        </p:txBody>
      </p:sp>
      <p:pic>
        <p:nvPicPr>
          <p:cNvPr id="3102" name="Google Shape;3102;p29"/>
          <p:cNvPicPr preferRelativeResize="0"/>
          <p:nvPr/>
        </p:nvPicPr>
        <p:blipFill>
          <a:blip r:embed="rId3">
            <a:alphaModFix/>
          </a:blip>
          <a:stretch>
            <a:fillRect/>
          </a:stretch>
        </p:blipFill>
        <p:spPr>
          <a:xfrm>
            <a:off x="5320025" y="942825"/>
            <a:ext cx="4091524" cy="4091526"/>
          </a:xfrm>
          <a:prstGeom prst="rect">
            <a:avLst/>
          </a:prstGeom>
          <a:noFill/>
          <a:ln>
            <a:noFill/>
          </a:ln>
        </p:spPr>
      </p:pic>
      <p:sp>
        <p:nvSpPr>
          <p:cNvPr id="3104" name="Google Shape;3104;p29"/>
          <p:cNvSpPr txBox="1"/>
          <p:nvPr/>
        </p:nvSpPr>
        <p:spPr>
          <a:xfrm>
            <a:off x="3792214" y="1408088"/>
            <a:ext cx="13440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 sz="1200" dirty="0">
                <a:solidFill>
                  <a:schemeClr val="dk1"/>
                </a:solidFill>
                <a:latin typeface="Squada One"/>
                <a:ea typeface="Squada One"/>
                <a:cs typeface="Squada One"/>
                <a:sym typeface="Squada One"/>
              </a:rPr>
              <a:t>Prusa MK3.5S</a:t>
            </a:r>
            <a:endParaRPr sz="1200" dirty="0">
              <a:solidFill>
                <a:schemeClr val="dk1"/>
              </a:solidFill>
              <a:latin typeface="Squada One"/>
              <a:ea typeface="Squada One"/>
              <a:cs typeface="Squada One"/>
              <a:sym typeface="Squada One"/>
            </a:endParaRPr>
          </a:p>
        </p:txBody>
      </p:sp>
      <p:sp>
        <p:nvSpPr>
          <p:cNvPr id="3105" name="Google Shape;3105;p29"/>
          <p:cNvSpPr txBox="1"/>
          <p:nvPr/>
        </p:nvSpPr>
        <p:spPr>
          <a:xfrm>
            <a:off x="7977550" y="2051425"/>
            <a:ext cx="1434000" cy="4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 sz="1200">
                <a:solidFill>
                  <a:schemeClr val="dk1"/>
                </a:solidFill>
                <a:latin typeface="Squada One"/>
                <a:ea typeface="Squada One"/>
                <a:cs typeface="Squada One"/>
                <a:sym typeface="Squada One"/>
              </a:rPr>
              <a:t>Prusa MK4</a:t>
            </a:r>
            <a:endParaRPr sz="1200">
              <a:solidFill>
                <a:schemeClr val="dk1"/>
              </a:solidFill>
              <a:latin typeface="Squada One"/>
              <a:ea typeface="Squada One"/>
              <a:cs typeface="Squada One"/>
              <a:sym typeface="Squada One"/>
            </a:endParaRPr>
          </a:p>
        </p:txBody>
      </p:sp>
      <p:sp>
        <p:nvSpPr>
          <p:cNvPr id="3106" name="Google Shape;3106;p29"/>
          <p:cNvSpPr txBox="1"/>
          <p:nvPr/>
        </p:nvSpPr>
        <p:spPr>
          <a:xfrm>
            <a:off x="852125" y="1106150"/>
            <a:ext cx="3185400" cy="3017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Azeret Mono"/>
              <a:buChar char="❖"/>
            </a:pPr>
            <a:r>
              <a:rPr lang="cs" sz="1200">
                <a:solidFill>
                  <a:schemeClr val="dk1"/>
                </a:solidFill>
                <a:latin typeface="Azeret Mono"/>
                <a:ea typeface="Azeret Mono"/>
                <a:cs typeface="Azeret Mono"/>
                <a:sym typeface="Azeret Mono"/>
              </a:rPr>
              <a:t>Tisk pomocí 3D tiskáren od firmy </a:t>
            </a:r>
            <a:r>
              <a:rPr lang="cs" sz="1200" b="1">
                <a:solidFill>
                  <a:schemeClr val="dk1"/>
                </a:solidFill>
                <a:latin typeface="Azeret Mono"/>
                <a:ea typeface="Azeret Mono"/>
                <a:cs typeface="Azeret Mono"/>
                <a:sym typeface="Azeret Mono"/>
              </a:rPr>
              <a:t>Prusa</a:t>
            </a:r>
            <a:endParaRPr sz="1200" b="1">
              <a:solidFill>
                <a:schemeClr val="dk1"/>
              </a:solidFill>
              <a:latin typeface="Azeret Mono"/>
              <a:ea typeface="Azeret Mono"/>
              <a:cs typeface="Azeret Mono"/>
              <a:sym typeface="Azeret Mono"/>
            </a:endParaRPr>
          </a:p>
          <a:p>
            <a:pPr marL="457200" lvl="0" indent="0" algn="l" rtl="0">
              <a:spcBef>
                <a:spcPts val="0"/>
              </a:spcBef>
              <a:spcAft>
                <a:spcPts val="0"/>
              </a:spcAft>
              <a:buNone/>
            </a:pPr>
            <a:endParaRPr sz="1200" b="1">
              <a:solidFill>
                <a:schemeClr val="dk1"/>
              </a:solidFill>
              <a:latin typeface="Azeret Mono"/>
              <a:ea typeface="Azeret Mono"/>
              <a:cs typeface="Azeret Mono"/>
              <a:sym typeface="Azeret Mono"/>
            </a:endParaRPr>
          </a:p>
          <a:p>
            <a:pPr marL="457200" lvl="0" indent="-304800" algn="l" rtl="0">
              <a:spcBef>
                <a:spcPts val="0"/>
              </a:spcBef>
              <a:spcAft>
                <a:spcPts val="0"/>
              </a:spcAft>
              <a:buClr>
                <a:schemeClr val="dk1"/>
              </a:buClr>
              <a:buSzPts val="1200"/>
              <a:buFont typeface="Azeret Mono"/>
              <a:buChar char="❖"/>
            </a:pPr>
            <a:r>
              <a:rPr lang="cs" sz="1200">
                <a:solidFill>
                  <a:schemeClr val="dk1"/>
                </a:solidFill>
                <a:latin typeface="Azeret Mono"/>
                <a:ea typeface="Azeret Mono"/>
                <a:cs typeface="Azeret Mono"/>
                <a:sym typeface="Azeret Mono"/>
              </a:rPr>
              <a:t>Zpracováno pomocí aplikace </a:t>
            </a:r>
            <a:r>
              <a:rPr lang="cs" sz="1200" b="1">
                <a:solidFill>
                  <a:schemeClr val="dk1"/>
                </a:solidFill>
                <a:latin typeface="Azeret Mono"/>
                <a:ea typeface="Azeret Mono"/>
                <a:cs typeface="Azeret Mono"/>
                <a:sym typeface="Azeret Mono"/>
              </a:rPr>
              <a:t>PrusaSlicer</a:t>
            </a:r>
            <a:endParaRPr sz="1200" b="1">
              <a:solidFill>
                <a:schemeClr val="dk1"/>
              </a:solidFill>
              <a:latin typeface="Azeret Mono"/>
              <a:ea typeface="Azeret Mono"/>
              <a:cs typeface="Azeret Mono"/>
              <a:sym typeface="Azeret Mono"/>
            </a:endParaRPr>
          </a:p>
        </p:txBody>
      </p:sp>
      <p:sp>
        <p:nvSpPr>
          <p:cNvPr id="3107" name="Google Shape;3107;p29"/>
          <p:cNvSpPr/>
          <p:nvPr/>
        </p:nvSpPr>
        <p:spPr>
          <a:xfrm rot="10800000">
            <a:off x="7977550" y="107950"/>
            <a:ext cx="963000" cy="708000"/>
          </a:xfrm>
          <a:prstGeom prst="corner">
            <a:avLst>
              <a:gd name="adj1" fmla="val 50000"/>
              <a:gd name="adj2"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5" name="Obrázek 4" descr="Obsah obrázku stroj/přístroj, motorová pila, nářadí&#10;&#10;Obsah generovaný pomocí AI může být nesprávný.">
            <a:extLst>
              <a:ext uri="{FF2B5EF4-FFF2-40B4-BE49-F238E27FC236}">
                <a16:creationId xmlns:a16="http://schemas.microsoft.com/office/drawing/2014/main" id="{8E4F80A7-01C3-B9CE-58BB-E11D0297F892}"/>
              </a:ext>
            </a:extLst>
          </p:cNvPr>
          <p:cNvPicPr>
            <a:picLocks noChangeAspect="1"/>
          </p:cNvPicPr>
          <p:nvPr/>
        </p:nvPicPr>
        <p:blipFill>
          <a:blip r:embed="rId4"/>
          <a:srcRect l="17671" r="18925"/>
          <a:stretch>
            <a:fillRect/>
          </a:stretch>
        </p:blipFill>
        <p:spPr>
          <a:xfrm>
            <a:off x="3960598" y="815950"/>
            <a:ext cx="2535044" cy="2998644"/>
          </a:xfrm>
          <a:prstGeom prst="rect">
            <a:avLst/>
          </a:prstGeom>
        </p:spPr>
      </p:pic>
      <p:pic>
        <p:nvPicPr>
          <p:cNvPr id="3" name="Obrázek 2" descr="Obsah obrázku text, snímek obrazovky, Multimediální software, Grafický software&#10;&#10;Obsah generovaný pomocí AI může být nesprávný.">
            <a:extLst>
              <a:ext uri="{FF2B5EF4-FFF2-40B4-BE49-F238E27FC236}">
                <a16:creationId xmlns:a16="http://schemas.microsoft.com/office/drawing/2014/main" id="{1D1A9550-1CEB-F344-AD43-72A75FBE3C5B}"/>
              </a:ext>
            </a:extLst>
          </p:cNvPr>
          <p:cNvPicPr>
            <a:picLocks noChangeAspect="1"/>
          </p:cNvPicPr>
          <p:nvPr/>
        </p:nvPicPr>
        <p:blipFill>
          <a:blip r:embed="rId5"/>
          <a:stretch>
            <a:fillRect/>
          </a:stretch>
        </p:blipFill>
        <p:spPr>
          <a:xfrm>
            <a:off x="576600" y="2315272"/>
            <a:ext cx="3409675" cy="195225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11"/>
        <p:cNvGrpSpPr/>
        <p:nvPr/>
      </p:nvGrpSpPr>
      <p:grpSpPr>
        <a:xfrm>
          <a:off x="0" y="0"/>
          <a:ext cx="0" cy="0"/>
          <a:chOff x="0" y="0"/>
          <a:chExt cx="0" cy="0"/>
        </a:xfrm>
      </p:grpSpPr>
      <p:sp>
        <p:nvSpPr>
          <p:cNvPr id="3112" name="Google Shape;3112;p30"/>
          <p:cNvSpPr txBox="1">
            <a:spLocks noGrp="1"/>
          </p:cNvSpPr>
          <p:nvPr>
            <p:ph type="title"/>
          </p:nvPr>
        </p:nvSpPr>
        <p:spPr>
          <a:xfrm>
            <a:off x="720000" y="3823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Virtuální realita </a:t>
            </a:r>
            <a:endParaRPr/>
          </a:p>
        </p:txBody>
      </p:sp>
      <p:pic>
        <p:nvPicPr>
          <p:cNvPr id="3113" name="Google Shape;3113;p30"/>
          <p:cNvPicPr preferRelativeResize="0"/>
          <p:nvPr/>
        </p:nvPicPr>
        <p:blipFill>
          <a:blip r:embed="rId5">
            <a:alphaModFix/>
          </a:blip>
          <a:stretch>
            <a:fillRect/>
          </a:stretch>
        </p:blipFill>
        <p:spPr>
          <a:xfrm>
            <a:off x="3633350" y="1191075"/>
            <a:ext cx="3090376" cy="3090350"/>
          </a:xfrm>
          <a:prstGeom prst="rect">
            <a:avLst/>
          </a:prstGeom>
          <a:noFill/>
          <a:ln>
            <a:noFill/>
          </a:ln>
        </p:spPr>
      </p:pic>
      <p:sp>
        <p:nvSpPr>
          <p:cNvPr id="3114" name="Google Shape;3114;p30"/>
          <p:cNvSpPr txBox="1"/>
          <p:nvPr/>
        </p:nvSpPr>
        <p:spPr>
          <a:xfrm>
            <a:off x="400216" y="1101825"/>
            <a:ext cx="4684739" cy="314392"/>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Azeret Mono"/>
              <a:buChar char="❖"/>
            </a:pPr>
            <a:r>
              <a:rPr lang="cs" sz="1200" dirty="0">
                <a:solidFill>
                  <a:schemeClr val="dk1"/>
                </a:solidFill>
                <a:latin typeface="Azeret Mono"/>
                <a:ea typeface="Azeret Mono"/>
                <a:cs typeface="Azeret Mono"/>
                <a:sym typeface="Azeret Mono"/>
              </a:rPr>
              <a:t>Naprogramováno za pomoci programu Unity </a:t>
            </a:r>
            <a:endParaRPr sz="1200" dirty="0">
              <a:solidFill>
                <a:schemeClr val="dk1"/>
              </a:solidFill>
              <a:latin typeface="Azeret Mono"/>
              <a:ea typeface="Azeret Mono"/>
              <a:cs typeface="Azeret Mono"/>
              <a:sym typeface="Azeret Mono"/>
            </a:endParaRPr>
          </a:p>
        </p:txBody>
      </p:sp>
      <p:pic>
        <p:nvPicPr>
          <p:cNvPr id="3115" name="Google Shape;3115;p30"/>
          <p:cNvPicPr preferRelativeResize="0"/>
          <p:nvPr/>
        </p:nvPicPr>
        <p:blipFill>
          <a:blip r:embed="rId6">
            <a:alphaModFix/>
          </a:blip>
          <a:stretch>
            <a:fillRect/>
          </a:stretch>
        </p:blipFill>
        <p:spPr>
          <a:xfrm>
            <a:off x="-167767" y="4106824"/>
            <a:ext cx="2422226" cy="1288001"/>
          </a:xfrm>
          <a:prstGeom prst="rect">
            <a:avLst/>
          </a:prstGeom>
          <a:noFill/>
          <a:ln>
            <a:noFill/>
          </a:ln>
        </p:spPr>
      </p:pic>
      <p:pic>
        <p:nvPicPr>
          <p:cNvPr id="3117" name="Google Shape;3117;p30" title="VID_20250311_134621.mp4">
            <a:hlinkClick r:id="rId7"/>
          </p:cNvPr>
          <p:cNvPicPr preferRelativeResize="0"/>
          <p:nvPr/>
        </p:nvPicPr>
        <p:blipFill>
          <a:blip r:embed="rId8">
            <a:alphaModFix/>
          </a:blip>
          <a:stretch>
            <a:fillRect/>
          </a:stretch>
        </p:blipFill>
        <p:spPr>
          <a:xfrm>
            <a:off x="6371175" y="1191075"/>
            <a:ext cx="1820875" cy="3237125"/>
          </a:xfrm>
          <a:prstGeom prst="rect">
            <a:avLst/>
          </a:prstGeom>
          <a:noFill/>
          <a:ln w="76200" cap="flat" cmpd="sng">
            <a:solidFill>
              <a:schemeClr val="accent3"/>
            </a:solidFill>
            <a:prstDash val="solid"/>
            <a:round/>
            <a:headEnd type="none" w="sm" len="sm"/>
            <a:tailEnd type="none" w="sm" len="sm"/>
          </a:ln>
        </p:spPr>
      </p:pic>
      <p:pic>
        <p:nvPicPr>
          <p:cNvPr id="3" name="720p">
            <a:hlinkClick r:id="" action="ppaction://media"/>
            <a:extLst>
              <a:ext uri="{FF2B5EF4-FFF2-40B4-BE49-F238E27FC236}">
                <a16:creationId xmlns:a16="http://schemas.microsoft.com/office/drawing/2014/main" id="{8A83D275-EC4A-209D-C065-BCE00121ED9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25585" y="1435782"/>
            <a:ext cx="3071343" cy="3071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3"/>
                                        </p:tgtEl>
                                        <p:attrNameLst>
                                          <p:attrName>style.visibility</p:attrName>
                                        </p:attrNameLst>
                                      </p:cBhvr>
                                      <p:to>
                                        <p:strVal val="visible"/>
                                      </p:to>
                                    </p:set>
                                    <p:animEffect transition="in" filter="fade">
                                      <p:cBhvr>
                                        <p:cTn id="7" dur="500"/>
                                        <p:tgtEl>
                                          <p:spTgt spid="3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7"/>
                                        </p:tgtEl>
                                        <p:attrNameLst>
                                          <p:attrName>style.visibility</p:attrName>
                                        </p:attrNameLst>
                                      </p:cBhvr>
                                      <p:to>
                                        <p:strVal val="visible"/>
                                      </p:to>
                                    </p:set>
                                    <p:animEffect transition="in" filter="fade">
                                      <p:cBhvr>
                                        <p:cTn id="12" dur="1000"/>
                                        <p:tgtEl>
                                          <p:spTgt spid="31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8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1"/>
        <p:cNvGrpSpPr/>
        <p:nvPr/>
      </p:nvGrpSpPr>
      <p:grpSpPr>
        <a:xfrm>
          <a:off x="0" y="0"/>
          <a:ext cx="0" cy="0"/>
          <a:chOff x="0" y="0"/>
          <a:chExt cx="0" cy="0"/>
        </a:xfrm>
      </p:grpSpPr>
      <p:sp>
        <p:nvSpPr>
          <p:cNvPr id="3122" name="Google Shape;312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dirty="0"/>
              <a:t>Podobizna E.F.Buriana</a:t>
            </a:r>
            <a:endParaRPr dirty="0"/>
          </a:p>
        </p:txBody>
      </p:sp>
      <p:sp>
        <p:nvSpPr>
          <p:cNvPr id="3123" name="Google Shape;3123;p31"/>
          <p:cNvSpPr txBox="1">
            <a:spLocks noGrp="1"/>
          </p:cNvSpPr>
          <p:nvPr>
            <p:ph type="body" idx="1"/>
          </p:nvPr>
        </p:nvSpPr>
        <p:spPr>
          <a:xfrm>
            <a:off x="3760163" y="2240525"/>
            <a:ext cx="3703719" cy="24579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latin typeface="Azeret Mono"/>
                <a:ea typeface="Azeret Mono"/>
                <a:cs typeface="Azeret Mono"/>
                <a:sym typeface="Azeret Mono"/>
              </a:rPr>
              <a:t>Autor:</a:t>
            </a:r>
            <a:r>
              <a:rPr lang="cs" sz="1800" b="1" dirty="0">
                <a:solidFill>
                  <a:schemeClr val="tx1"/>
                </a:solidFill>
                <a:latin typeface="Azeret Mono"/>
                <a:ea typeface="Azeret Mono"/>
                <a:cs typeface="Azeret Mono"/>
                <a:sym typeface="Azeret Mono"/>
              </a:rPr>
              <a:t>Vladimír Preclík</a:t>
            </a:r>
          </a:p>
          <a:p>
            <a:pPr marL="0" lvl="0" indent="0" algn="l" rtl="0">
              <a:spcBef>
                <a:spcPts val="0"/>
              </a:spcBef>
              <a:spcAft>
                <a:spcPts val="0"/>
              </a:spcAft>
              <a:buNone/>
            </a:pPr>
            <a:endParaRPr sz="1600" b="1" dirty="0">
              <a:solidFill>
                <a:schemeClr val="tx1"/>
              </a:solidFill>
              <a:latin typeface="Azeret Mono"/>
              <a:ea typeface="Azeret Mono"/>
              <a:cs typeface="Azeret Mono"/>
              <a:sym typeface="Azeret Mono"/>
            </a:endParaRPr>
          </a:p>
          <a:p>
            <a:pPr marL="457200" lvl="0" indent="-314325" algn="l" rtl="0">
              <a:spcAft>
                <a:spcPts val="600"/>
              </a:spcAft>
              <a:buSzPts val="1350"/>
              <a:buFont typeface="Azeret Mono"/>
              <a:buChar char="❖"/>
            </a:pPr>
            <a:r>
              <a:rPr lang="cs" sz="1350" dirty="0">
                <a:latin typeface="Azeret Mono"/>
                <a:ea typeface="Azeret Mono"/>
                <a:cs typeface="Azeret Mono"/>
                <a:sym typeface="Azeret Mono"/>
              </a:rPr>
              <a:t>významný český sochař, malíř, řezbář a spisovatel</a:t>
            </a:r>
            <a:endParaRPr sz="1350" dirty="0">
              <a:latin typeface="Azeret Mono"/>
              <a:ea typeface="Azeret Mono"/>
              <a:cs typeface="Azeret Mono"/>
              <a:sym typeface="Azeret Mono"/>
            </a:endParaRPr>
          </a:p>
          <a:p>
            <a:pPr marL="457200" lvl="0" indent="-314325" algn="l" rtl="0">
              <a:spcBef>
                <a:spcPts val="0"/>
              </a:spcBef>
              <a:spcAft>
                <a:spcPts val="0"/>
              </a:spcAft>
              <a:buSzPts val="1350"/>
              <a:buFont typeface="Azeret Mono"/>
              <a:buChar char="❖"/>
            </a:pPr>
            <a:r>
              <a:rPr lang="cs" sz="1350" dirty="0">
                <a:latin typeface="Azeret Mono"/>
                <a:ea typeface="Azeret Mono"/>
                <a:cs typeface="Azeret Mono"/>
                <a:sym typeface="Azeret Mono"/>
              </a:rPr>
              <a:t>jedinečné spojení tradiční řemeslné práce s moderním uměleckým přístupem</a:t>
            </a:r>
            <a:endParaRPr sz="1350" dirty="0">
              <a:latin typeface="Azeret Mono"/>
              <a:ea typeface="Azeret Mono"/>
              <a:cs typeface="Azeret Mono"/>
              <a:sym typeface="Azeret Mono"/>
            </a:endParaRPr>
          </a:p>
          <a:p>
            <a:pPr marL="457200" lvl="0" indent="-314325" algn="l" rtl="0">
              <a:spcBef>
                <a:spcPts val="600"/>
              </a:spcBef>
              <a:spcAft>
                <a:spcPts val="0"/>
              </a:spcAft>
              <a:buSzPts val="1350"/>
              <a:buFont typeface="Azeret Mono"/>
              <a:buChar char="❖"/>
            </a:pPr>
            <a:r>
              <a:rPr lang="cs" sz="1350" dirty="0">
                <a:latin typeface="Azeret Mono"/>
                <a:ea typeface="Azeret Mono"/>
                <a:cs typeface="Azeret Mono"/>
                <a:sym typeface="Azeret Mono"/>
              </a:rPr>
              <a:t>přes 800 sochařských děl(např. Vertikální kompozice)</a:t>
            </a:r>
            <a:endParaRPr sz="1350" dirty="0">
              <a:latin typeface="Azeret Mono"/>
              <a:ea typeface="Azeret Mono"/>
              <a:cs typeface="Azeret Mono"/>
              <a:sym typeface="Azeret Mono"/>
            </a:endParaRPr>
          </a:p>
        </p:txBody>
      </p:sp>
      <p:sp>
        <p:nvSpPr>
          <p:cNvPr id="3125" name="Google Shape;3125;p31"/>
          <p:cNvSpPr txBox="1"/>
          <p:nvPr/>
        </p:nvSpPr>
        <p:spPr>
          <a:xfrm>
            <a:off x="3708125" y="1193850"/>
            <a:ext cx="2729700" cy="962052"/>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Font typeface="Azeret Mono"/>
              <a:buChar char="❖"/>
            </a:pPr>
            <a:r>
              <a:rPr lang="cs" sz="1600" dirty="0">
                <a:solidFill>
                  <a:schemeClr val="dk1"/>
                </a:solidFill>
                <a:latin typeface="Azeret Mono"/>
                <a:ea typeface="Azeret Mono"/>
                <a:cs typeface="Azeret Mono"/>
                <a:sym typeface="Azeret Mono"/>
              </a:rPr>
              <a:t>vytvořena 1958</a:t>
            </a:r>
            <a:endParaRPr sz="1600" dirty="0">
              <a:solidFill>
                <a:schemeClr val="dk1"/>
              </a:solidFill>
              <a:latin typeface="Azeret Mono"/>
              <a:ea typeface="Azeret Mono"/>
              <a:cs typeface="Azeret Mono"/>
              <a:sym typeface="Azeret Mono"/>
            </a:endParaRPr>
          </a:p>
          <a:p>
            <a:pPr marL="457200" lvl="0" indent="-330200" algn="l" rtl="0">
              <a:lnSpc>
                <a:spcPct val="100000"/>
              </a:lnSpc>
              <a:spcBef>
                <a:spcPts val="0"/>
              </a:spcBef>
              <a:spcAft>
                <a:spcPts val="0"/>
              </a:spcAft>
              <a:buClr>
                <a:schemeClr val="dk1"/>
              </a:buClr>
              <a:buSzPts val="1600"/>
              <a:buFont typeface="Azeret Mono"/>
              <a:buChar char="❖"/>
            </a:pPr>
            <a:r>
              <a:rPr lang="cs" sz="1600" dirty="0">
                <a:solidFill>
                  <a:schemeClr val="dk1"/>
                </a:solidFill>
                <a:latin typeface="Azeret Mono"/>
                <a:ea typeface="Azeret Mono"/>
                <a:cs typeface="Azeret Mono"/>
                <a:sym typeface="Azeret Mono"/>
              </a:rPr>
              <a:t>bronzová</a:t>
            </a:r>
            <a:endParaRPr sz="1600" dirty="0">
              <a:solidFill>
                <a:schemeClr val="dk1"/>
              </a:solidFill>
              <a:latin typeface="Azeret Mono"/>
              <a:ea typeface="Azeret Mono"/>
              <a:cs typeface="Azeret Mono"/>
              <a:sym typeface="Azeret Mono"/>
            </a:endParaRPr>
          </a:p>
          <a:p>
            <a:pPr marL="457200" lvl="0" indent="-330200" algn="l" rtl="0">
              <a:lnSpc>
                <a:spcPct val="100000"/>
              </a:lnSpc>
              <a:spcBef>
                <a:spcPts val="0"/>
              </a:spcBef>
              <a:spcAft>
                <a:spcPts val="0"/>
              </a:spcAft>
              <a:buClr>
                <a:schemeClr val="dk1"/>
              </a:buClr>
              <a:buSzPts val="1600"/>
              <a:buFont typeface="Azeret Mono"/>
              <a:buChar char="❖"/>
            </a:pPr>
            <a:r>
              <a:rPr lang="cs" sz="1600" dirty="0">
                <a:solidFill>
                  <a:schemeClr val="dk1"/>
                </a:solidFill>
                <a:latin typeface="Azeret Mono"/>
                <a:ea typeface="Azeret Mono"/>
                <a:cs typeface="Azeret Mono"/>
                <a:sym typeface="Azeret Mono"/>
              </a:rPr>
              <a:t>55 cm vysoká </a:t>
            </a:r>
            <a:endParaRPr sz="1600" dirty="0">
              <a:solidFill>
                <a:schemeClr val="dk1"/>
              </a:solidFill>
              <a:latin typeface="Azeret Mono"/>
              <a:ea typeface="Azeret Mono"/>
              <a:cs typeface="Azeret Mono"/>
              <a:sym typeface="Azeret Mono"/>
            </a:endParaRPr>
          </a:p>
          <a:p>
            <a:pPr marL="457200" lvl="0" indent="0" algn="l" rtl="0">
              <a:lnSpc>
                <a:spcPct val="100000"/>
              </a:lnSpc>
              <a:spcBef>
                <a:spcPts val="0"/>
              </a:spcBef>
              <a:spcAft>
                <a:spcPts val="0"/>
              </a:spcAft>
              <a:buNone/>
            </a:pPr>
            <a:endParaRPr sz="1600" dirty="0">
              <a:solidFill>
                <a:schemeClr val="dk1"/>
              </a:solidFill>
              <a:latin typeface="Azeret Mono"/>
              <a:ea typeface="Azeret Mono"/>
              <a:cs typeface="Azeret Mono"/>
              <a:sym typeface="Azeret Mono"/>
            </a:endParaRPr>
          </a:p>
          <a:p>
            <a:pPr marL="457200" lvl="0" indent="0" algn="l" rtl="0">
              <a:lnSpc>
                <a:spcPct val="100000"/>
              </a:lnSpc>
              <a:spcBef>
                <a:spcPts val="0"/>
              </a:spcBef>
              <a:spcAft>
                <a:spcPts val="0"/>
              </a:spcAft>
              <a:buNone/>
            </a:pPr>
            <a:endParaRPr sz="1600" dirty="0">
              <a:solidFill>
                <a:schemeClr val="dk1"/>
              </a:solidFill>
              <a:latin typeface="Azeret Mono"/>
              <a:ea typeface="Azeret Mono"/>
              <a:cs typeface="Azeret Mono"/>
              <a:sym typeface="Azeret Mono"/>
            </a:endParaRPr>
          </a:p>
          <a:p>
            <a:pPr marL="0" lvl="0" indent="0" algn="l" rtl="0">
              <a:lnSpc>
                <a:spcPct val="115000"/>
              </a:lnSpc>
              <a:spcBef>
                <a:spcPts val="0"/>
              </a:spcBef>
              <a:spcAft>
                <a:spcPts val="0"/>
              </a:spcAft>
              <a:buNone/>
            </a:pPr>
            <a:endParaRPr sz="1600" dirty="0">
              <a:solidFill>
                <a:schemeClr val="dk1"/>
              </a:solidFill>
              <a:latin typeface="Azeret Mono"/>
              <a:ea typeface="Azeret Mono"/>
              <a:cs typeface="Azeret Mono"/>
              <a:sym typeface="Azeret Mono"/>
            </a:endParaRPr>
          </a:p>
        </p:txBody>
      </p:sp>
      <p:pic>
        <p:nvPicPr>
          <p:cNvPr id="3126" name="Google Shape;3126;p31"/>
          <p:cNvPicPr preferRelativeResize="0"/>
          <p:nvPr/>
        </p:nvPicPr>
        <p:blipFill>
          <a:blip r:embed="rId3">
            <a:alphaModFix/>
          </a:blip>
          <a:stretch>
            <a:fillRect/>
          </a:stretch>
        </p:blipFill>
        <p:spPr>
          <a:xfrm>
            <a:off x="6566325" y="1919549"/>
            <a:ext cx="2644319" cy="3223950"/>
          </a:xfrm>
          <a:prstGeom prst="rect">
            <a:avLst/>
          </a:prstGeom>
          <a:noFill/>
          <a:ln>
            <a:noFill/>
          </a:ln>
        </p:spPr>
      </p:pic>
      <p:pic>
        <p:nvPicPr>
          <p:cNvPr id="3127" name="Google Shape;3127;p31"/>
          <p:cNvPicPr preferRelativeResize="0"/>
          <p:nvPr/>
        </p:nvPicPr>
        <p:blipFill>
          <a:blip r:embed="rId4">
            <a:alphaModFix/>
          </a:blip>
          <a:stretch>
            <a:fillRect/>
          </a:stretch>
        </p:blipFill>
        <p:spPr>
          <a:xfrm>
            <a:off x="1081873" y="1302100"/>
            <a:ext cx="2266325" cy="3134300"/>
          </a:xfrm>
          <a:prstGeom prst="rect">
            <a:avLst/>
          </a:prstGeom>
          <a:noFill/>
          <a:ln w="76200" cap="flat" cmpd="sng">
            <a:solidFill>
              <a:schemeClr val="accent3"/>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6"/>
                                        </p:tgtEl>
                                        <p:attrNameLst>
                                          <p:attrName>style.visibility</p:attrName>
                                        </p:attrNameLst>
                                      </p:cBhvr>
                                      <p:to>
                                        <p:strVal val="visible"/>
                                      </p:to>
                                    </p:set>
                                    <p:animEffect transition="in" filter="fade">
                                      <p:cBhvr>
                                        <p:cTn id="7" dur="500"/>
                                        <p:tgtEl>
                                          <p:spTgt spid="3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23">
                                            <p:txEl>
                                              <p:pRg st="0" end="0"/>
                                            </p:txEl>
                                          </p:spTgt>
                                        </p:tgtEl>
                                        <p:attrNameLst>
                                          <p:attrName>style.visibility</p:attrName>
                                        </p:attrNameLst>
                                      </p:cBhvr>
                                      <p:to>
                                        <p:strVal val="visible"/>
                                      </p:to>
                                    </p:set>
                                    <p:animEffect transition="in" filter="fade">
                                      <p:cBhvr>
                                        <p:cTn id="10" dur="500"/>
                                        <p:tgtEl>
                                          <p:spTgt spid="312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23">
                                            <p:txEl>
                                              <p:pRg st="2" end="2"/>
                                            </p:txEl>
                                          </p:spTgt>
                                        </p:tgtEl>
                                        <p:attrNameLst>
                                          <p:attrName>style.visibility</p:attrName>
                                        </p:attrNameLst>
                                      </p:cBhvr>
                                      <p:to>
                                        <p:strVal val="visible"/>
                                      </p:to>
                                    </p:set>
                                    <p:animEffect transition="in" filter="fade">
                                      <p:cBhvr>
                                        <p:cTn id="13" dur="500"/>
                                        <p:tgtEl>
                                          <p:spTgt spid="312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23">
                                            <p:txEl>
                                              <p:pRg st="3" end="3"/>
                                            </p:txEl>
                                          </p:spTgt>
                                        </p:tgtEl>
                                        <p:attrNameLst>
                                          <p:attrName>style.visibility</p:attrName>
                                        </p:attrNameLst>
                                      </p:cBhvr>
                                      <p:to>
                                        <p:strVal val="visible"/>
                                      </p:to>
                                    </p:set>
                                    <p:animEffect transition="in" filter="fade">
                                      <p:cBhvr>
                                        <p:cTn id="16" dur="500"/>
                                        <p:tgtEl>
                                          <p:spTgt spid="312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23">
                                            <p:txEl>
                                              <p:pRg st="4" end="4"/>
                                            </p:txEl>
                                          </p:spTgt>
                                        </p:tgtEl>
                                        <p:attrNameLst>
                                          <p:attrName>style.visibility</p:attrName>
                                        </p:attrNameLst>
                                      </p:cBhvr>
                                      <p:to>
                                        <p:strVal val="visible"/>
                                      </p:to>
                                    </p:set>
                                    <p:animEffect transition="in" filter="fade">
                                      <p:cBhvr>
                                        <p:cTn id="19" dur="500"/>
                                        <p:tgtEl>
                                          <p:spTgt spid="3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31"/>
        <p:cNvGrpSpPr/>
        <p:nvPr/>
      </p:nvGrpSpPr>
      <p:grpSpPr>
        <a:xfrm>
          <a:off x="0" y="0"/>
          <a:ext cx="0" cy="0"/>
          <a:chOff x="0" y="0"/>
          <a:chExt cx="0" cy="0"/>
        </a:xfrm>
      </p:grpSpPr>
      <p:sp>
        <p:nvSpPr>
          <p:cNvPr id="3132" name="Google Shape;3132;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133" name="Google Shape;3133;p32"/>
          <p:cNvSpPr txBox="1">
            <a:spLocks noGrp="1"/>
          </p:cNvSpPr>
          <p:nvPr>
            <p:ph type="body" idx="1"/>
          </p:nvPr>
        </p:nvSpPr>
        <p:spPr>
          <a:xfrm>
            <a:off x="720000" y="1215751"/>
            <a:ext cx="7704000" cy="39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135" name="Google Shape;3135;p32"/>
          <p:cNvPicPr preferRelativeResize="0"/>
          <p:nvPr/>
        </p:nvPicPr>
        <p:blipFill>
          <a:blip r:embed="rId3">
            <a:alphaModFix/>
          </a:blip>
          <a:stretch>
            <a:fillRect/>
          </a:stretch>
        </p:blipFill>
        <p:spPr>
          <a:xfrm>
            <a:off x="3896292" y="1007405"/>
            <a:ext cx="1961561" cy="3128690"/>
          </a:xfrm>
          <a:prstGeom prst="rect">
            <a:avLst/>
          </a:prstGeom>
          <a:noFill/>
          <a:ln w="38100" cap="flat" cmpd="sng">
            <a:solidFill>
              <a:schemeClr val="accent3"/>
            </a:solidFill>
            <a:prstDash val="solid"/>
            <a:round/>
            <a:headEnd type="none" w="sm" len="sm"/>
            <a:tailEnd type="none" w="sm" len="sm"/>
          </a:ln>
        </p:spPr>
      </p:pic>
      <p:pic>
        <p:nvPicPr>
          <p:cNvPr id="3136" name="Google Shape;3136;p32"/>
          <p:cNvPicPr preferRelativeResize="0"/>
          <p:nvPr/>
        </p:nvPicPr>
        <p:blipFill>
          <a:blip r:embed="rId4">
            <a:alphaModFix/>
          </a:blip>
          <a:stretch>
            <a:fillRect/>
          </a:stretch>
        </p:blipFill>
        <p:spPr>
          <a:xfrm>
            <a:off x="5543188" y="2406515"/>
            <a:ext cx="3788900" cy="2736976"/>
          </a:xfrm>
          <a:prstGeom prst="rect">
            <a:avLst/>
          </a:prstGeom>
          <a:noFill/>
          <a:ln>
            <a:noFill/>
          </a:ln>
        </p:spPr>
      </p:pic>
      <p:sp>
        <p:nvSpPr>
          <p:cNvPr id="2" name="TextovéPole 1">
            <a:extLst>
              <a:ext uri="{FF2B5EF4-FFF2-40B4-BE49-F238E27FC236}">
                <a16:creationId xmlns:a16="http://schemas.microsoft.com/office/drawing/2014/main" id="{022B1EB4-52BA-F197-6BD6-097EF96C962A}"/>
              </a:ext>
            </a:extLst>
          </p:cNvPr>
          <p:cNvSpPr txBox="1"/>
          <p:nvPr/>
        </p:nvSpPr>
        <p:spPr>
          <a:xfrm>
            <a:off x="4219910" y="4180232"/>
            <a:ext cx="1538868" cy="307777"/>
          </a:xfrm>
          <a:prstGeom prst="rect">
            <a:avLst/>
          </a:prstGeom>
          <a:noFill/>
        </p:spPr>
        <p:txBody>
          <a:bodyPr wrap="square" rtlCol="0">
            <a:spAutoFit/>
          </a:bodyPr>
          <a:lstStyle/>
          <a:p>
            <a:r>
              <a:rPr lang="cs-CZ" dirty="0"/>
              <a:t>Autoportrét</a:t>
            </a:r>
          </a:p>
        </p:txBody>
      </p:sp>
      <p:pic>
        <p:nvPicPr>
          <p:cNvPr id="6" name="Obrázek 5" descr="Obsah obrázku lebka, socha, umění&#10;&#10;Obsah generovaný pomocí AI může být nesprávný.">
            <a:extLst>
              <a:ext uri="{FF2B5EF4-FFF2-40B4-BE49-F238E27FC236}">
                <a16:creationId xmlns:a16="http://schemas.microsoft.com/office/drawing/2014/main" id="{3FC16AEA-FB43-121B-7429-457FC858235D}"/>
              </a:ext>
            </a:extLst>
          </p:cNvPr>
          <p:cNvPicPr>
            <a:picLocks noChangeAspect="1"/>
          </p:cNvPicPr>
          <p:nvPr/>
        </p:nvPicPr>
        <p:blipFill>
          <a:blip r:embed="rId5"/>
          <a:stretch>
            <a:fillRect/>
          </a:stretch>
        </p:blipFill>
        <p:spPr>
          <a:xfrm flipH="1">
            <a:off x="870458" y="984235"/>
            <a:ext cx="2237014" cy="3128690"/>
          </a:xfrm>
          <a:prstGeom prst="rect">
            <a:avLst/>
          </a:prstGeom>
          <a:ln w="28575">
            <a:solidFill>
              <a:schemeClr val="accent3"/>
            </a:solidFill>
          </a:ln>
        </p:spPr>
      </p:pic>
      <p:sp>
        <p:nvSpPr>
          <p:cNvPr id="7" name="TextovéPole 6">
            <a:extLst>
              <a:ext uri="{FF2B5EF4-FFF2-40B4-BE49-F238E27FC236}">
                <a16:creationId xmlns:a16="http://schemas.microsoft.com/office/drawing/2014/main" id="{F109A0BC-8D55-CB62-16B7-EAD102017A9F}"/>
              </a:ext>
            </a:extLst>
          </p:cNvPr>
          <p:cNvSpPr txBox="1"/>
          <p:nvPr/>
        </p:nvSpPr>
        <p:spPr>
          <a:xfrm>
            <a:off x="1253939" y="4112925"/>
            <a:ext cx="1538868" cy="307777"/>
          </a:xfrm>
          <a:prstGeom prst="rect">
            <a:avLst/>
          </a:prstGeom>
          <a:noFill/>
        </p:spPr>
        <p:txBody>
          <a:bodyPr wrap="square" rtlCol="0">
            <a:spAutoFit/>
          </a:bodyPr>
          <a:lstStyle/>
          <a:p>
            <a:r>
              <a:rPr lang="cs-CZ" dirty="0"/>
              <a:t>Jaroslav Ježek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sp>
        <p:nvSpPr>
          <p:cNvPr id="3141" name="Google Shape;3141;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Vyprávění</a:t>
            </a:r>
            <a:endParaRPr/>
          </a:p>
        </p:txBody>
      </p:sp>
      <p:sp>
        <p:nvSpPr>
          <p:cNvPr id="3142" name="Google Shape;3142;p33"/>
          <p:cNvSpPr txBox="1">
            <a:spLocks noGrp="1"/>
          </p:cNvSpPr>
          <p:nvPr>
            <p:ph type="body" idx="1"/>
          </p:nvPr>
        </p:nvSpPr>
        <p:spPr>
          <a:xfrm>
            <a:off x="2424900" y="1192775"/>
            <a:ext cx="4294200" cy="3133800"/>
          </a:xfrm>
          <a:prstGeom prst="rect">
            <a:avLst/>
          </a:prstGeom>
          <a:ln w="3810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2000"/>
              </a:lnSpc>
              <a:spcBef>
                <a:spcPts val="0"/>
              </a:spcBef>
              <a:spcAft>
                <a:spcPts val="0"/>
              </a:spcAft>
              <a:buClr>
                <a:schemeClr val="dk1"/>
              </a:buClr>
              <a:buSzPts val="1100"/>
              <a:buFont typeface="Arial"/>
              <a:buNone/>
            </a:pPr>
            <a:r>
              <a:rPr lang="cs" sz="1100" u="sng">
                <a:latin typeface="Azeret Mono"/>
                <a:ea typeface="Azeret Mono"/>
                <a:cs typeface="Azeret Mono"/>
                <a:sym typeface="Azeret Mono"/>
              </a:rPr>
              <a:t>Krádež</a:t>
            </a:r>
            <a:endParaRPr sz="1100" u="sng">
              <a:latin typeface="Azeret Mono"/>
              <a:ea typeface="Azeret Mono"/>
              <a:cs typeface="Azeret Mono"/>
              <a:sym typeface="Azeret Mono"/>
            </a:endParaRPr>
          </a:p>
          <a:p>
            <a:pPr marL="0" lvl="0" indent="0" algn="just" rtl="0">
              <a:lnSpc>
                <a:spcPct val="100000"/>
              </a:lnSpc>
              <a:spcBef>
                <a:spcPts val="1600"/>
              </a:spcBef>
              <a:spcAft>
                <a:spcPts val="0"/>
              </a:spcAft>
              <a:buNone/>
            </a:pPr>
            <a:r>
              <a:rPr lang="cs" sz="1100">
                <a:latin typeface="Azeret Mono"/>
                <a:ea typeface="Azeret Mono"/>
                <a:cs typeface="Azeret Mono"/>
                <a:sym typeface="Azeret Mono"/>
              </a:rPr>
              <a:t>Jedné noci zmizela socha E. F. Buriana, která stála před divadlem jako tichý strážce. Ráno už na podstavci nebyl ani stín její kamenné tváře. Město se otřáslo, kdo by ukradl památku tak mocného umělce?</a:t>
            </a:r>
            <a:endParaRPr sz="1100">
              <a:latin typeface="Azeret Mono"/>
              <a:ea typeface="Azeret Mono"/>
              <a:cs typeface="Azeret Mono"/>
              <a:sym typeface="Azeret Mono"/>
            </a:endParaRPr>
          </a:p>
          <a:p>
            <a:pPr marL="0" lvl="0" indent="0" algn="just" rtl="0">
              <a:lnSpc>
                <a:spcPct val="100000"/>
              </a:lnSpc>
              <a:spcBef>
                <a:spcPts val="1600"/>
              </a:spcBef>
              <a:spcAft>
                <a:spcPts val="1600"/>
              </a:spcAft>
              <a:buClr>
                <a:schemeClr val="dk1"/>
              </a:buClr>
              <a:buSzPts val="1100"/>
              <a:buFont typeface="Arial"/>
              <a:buNone/>
            </a:pPr>
            <a:r>
              <a:rPr lang="cs" sz="1100">
                <a:latin typeface="Azeret Mono"/>
                <a:ea typeface="Azeret Mono"/>
                <a:cs typeface="Azeret Mono"/>
                <a:sym typeface="Azeret Mono"/>
              </a:rPr>
              <a:t>Záhada rostla, až jednoho dne, po měsíci hledání, našli sochu na opuštěném jevišti. Ale byla jiná. Její oči teď vypadaly živě, jako by se právě probudily. Kdo ji vzal a proč? Někteří říkají, že Burianova síla z kamene ožila a vrátila se domů.</a:t>
            </a:r>
            <a:endParaRPr sz="1100">
              <a:latin typeface="Azeret Mono"/>
              <a:ea typeface="Azeret Mono"/>
              <a:cs typeface="Azeret Mono"/>
              <a:sym typeface="Azeret Mono"/>
            </a:endParaRPr>
          </a:p>
        </p:txBody>
      </p:sp>
      <p:sp>
        <p:nvSpPr>
          <p:cNvPr id="3143" name="Google Shape;3143;p33"/>
          <p:cNvSpPr txBox="1"/>
          <p:nvPr/>
        </p:nvSpPr>
        <p:spPr>
          <a:xfrm>
            <a:off x="5329500" y="4407550"/>
            <a:ext cx="2102700" cy="22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 sz="900" i="1">
                <a:solidFill>
                  <a:schemeClr val="dk1"/>
                </a:solidFill>
                <a:latin typeface="Open Sans"/>
                <a:ea typeface="Open Sans"/>
                <a:cs typeface="Open Sans"/>
                <a:sym typeface="Open Sans"/>
              </a:rPr>
              <a:t>Chat GPT + Adéla Kavková</a:t>
            </a:r>
            <a:endParaRPr sz="900" i="1">
              <a:solidFill>
                <a:schemeClr val="dk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7"/>
        <p:cNvGrpSpPr/>
        <p:nvPr/>
      </p:nvGrpSpPr>
      <p:grpSpPr>
        <a:xfrm>
          <a:off x="0" y="0"/>
          <a:ext cx="0" cy="0"/>
          <a:chOff x="0" y="0"/>
          <a:chExt cx="0" cy="0"/>
        </a:xfrm>
      </p:grpSpPr>
      <p:sp>
        <p:nvSpPr>
          <p:cNvPr id="3148" name="Google Shape;3148;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Torzo</a:t>
            </a:r>
            <a:endParaRPr/>
          </a:p>
        </p:txBody>
      </p:sp>
      <p:sp>
        <p:nvSpPr>
          <p:cNvPr id="3149" name="Google Shape;3149;p34"/>
          <p:cNvSpPr txBox="1">
            <a:spLocks noGrp="1"/>
          </p:cNvSpPr>
          <p:nvPr>
            <p:ph type="body" idx="1"/>
          </p:nvPr>
        </p:nvSpPr>
        <p:spPr>
          <a:xfrm>
            <a:off x="3743190" y="3149250"/>
            <a:ext cx="7704000" cy="39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Autor</a:t>
            </a:r>
            <a:r>
              <a:rPr lang="cs" sz="1800" dirty="0">
                <a:solidFill>
                  <a:schemeClr val="tx1"/>
                </a:solidFill>
              </a:rPr>
              <a:t>: </a:t>
            </a:r>
            <a:r>
              <a:rPr lang="cs" sz="1800" b="1" dirty="0">
                <a:solidFill>
                  <a:schemeClr val="tx1"/>
                </a:solidFill>
                <a:latin typeface="Azeret Mono"/>
                <a:ea typeface="Azeret Mono"/>
                <a:cs typeface="Azeret Mono"/>
                <a:sym typeface="Azeret Mono"/>
              </a:rPr>
              <a:t>Eva Krsková</a:t>
            </a:r>
            <a:r>
              <a:rPr lang="cs" dirty="0">
                <a:solidFill>
                  <a:schemeClr val="tx1"/>
                </a:solidFill>
              </a:rPr>
              <a:t>, příp. Eva Halaska Vikström</a:t>
            </a:r>
            <a:endParaRPr sz="1600" b="1" dirty="0">
              <a:solidFill>
                <a:schemeClr val="tx1"/>
              </a:solidFill>
              <a:latin typeface="Azeret Mono"/>
              <a:ea typeface="Azeret Mono"/>
              <a:cs typeface="Azeret Mono"/>
              <a:sym typeface="Azeret Mono"/>
            </a:endParaRPr>
          </a:p>
          <a:p>
            <a:pPr marL="0" lvl="0" indent="0" algn="l" rtl="0">
              <a:spcBef>
                <a:spcPts val="0"/>
              </a:spcBef>
              <a:spcAft>
                <a:spcPts val="0"/>
              </a:spcAft>
              <a:buNone/>
            </a:pPr>
            <a:endParaRPr sz="1600" b="1" dirty="0">
              <a:solidFill>
                <a:schemeClr val="accent3"/>
              </a:solidFill>
              <a:latin typeface="Azeret Mono"/>
              <a:ea typeface="Azeret Mono"/>
              <a:cs typeface="Azeret Mono"/>
              <a:sym typeface="Azeret Mono"/>
            </a:endParaRPr>
          </a:p>
        </p:txBody>
      </p:sp>
      <p:pic>
        <p:nvPicPr>
          <p:cNvPr id="3150" name="Google Shape;3150;p34"/>
          <p:cNvPicPr preferRelativeResize="0"/>
          <p:nvPr/>
        </p:nvPicPr>
        <p:blipFill>
          <a:blip r:embed="rId3">
            <a:alphaModFix/>
          </a:blip>
          <a:stretch>
            <a:fillRect/>
          </a:stretch>
        </p:blipFill>
        <p:spPr>
          <a:xfrm flipH="1">
            <a:off x="1021925" y="922376"/>
            <a:ext cx="2419340" cy="3223950"/>
          </a:xfrm>
          <a:prstGeom prst="rect">
            <a:avLst/>
          </a:prstGeom>
          <a:noFill/>
          <a:ln w="76200" cap="flat" cmpd="sng">
            <a:solidFill>
              <a:schemeClr val="accent3"/>
            </a:solidFill>
            <a:prstDash val="solid"/>
            <a:round/>
            <a:headEnd type="none" w="sm" len="sm"/>
            <a:tailEnd type="none" w="sm" len="sm"/>
          </a:ln>
        </p:spPr>
      </p:pic>
      <p:sp>
        <p:nvSpPr>
          <p:cNvPr id="3151" name="Google Shape;3151;p34"/>
          <p:cNvSpPr txBox="1"/>
          <p:nvPr/>
        </p:nvSpPr>
        <p:spPr>
          <a:xfrm>
            <a:off x="3626675" y="1199250"/>
            <a:ext cx="3348300" cy="1557900"/>
          </a:xfrm>
          <a:prstGeom prst="rect">
            <a:avLst/>
          </a:prstGeom>
          <a:noFill/>
          <a:ln>
            <a:noFill/>
          </a:ln>
        </p:spPr>
        <p:txBody>
          <a:bodyPr spcFirstLastPara="1" wrap="square" lIns="91425" tIns="91425" rIns="91425" bIns="91425" anchor="t" anchorCtr="0">
            <a:noAutofit/>
          </a:bodyPr>
          <a:lstStyle/>
          <a:p>
            <a:pPr marL="457200" lvl="0" indent="-304800" algn="l" rtl="0">
              <a:spcBef>
                <a:spcPts val="600"/>
              </a:spcBef>
              <a:spcAft>
                <a:spcPts val="0"/>
              </a:spcAft>
              <a:buClr>
                <a:schemeClr val="dk1"/>
              </a:buClr>
              <a:buSzPts val="1200"/>
              <a:buFont typeface="Open Sans"/>
              <a:buChar char="❖"/>
            </a:pPr>
            <a:r>
              <a:rPr lang="cs" sz="1600" dirty="0">
                <a:solidFill>
                  <a:schemeClr val="dk1"/>
                </a:solidFill>
                <a:latin typeface="Azeret Mono"/>
                <a:ea typeface="Azeret Mono"/>
                <a:cs typeface="Azeret Mono"/>
                <a:sym typeface="Azeret Mono"/>
              </a:rPr>
              <a:t>odráží modernistické tendence 20. století</a:t>
            </a:r>
            <a:endParaRPr sz="1600" dirty="0">
              <a:solidFill>
                <a:schemeClr val="dk1"/>
              </a:solidFill>
              <a:latin typeface="Azeret Mono"/>
              <a:ea typeface="Azeret Mono"/>
              <a:cs typeface="Azeret Mono"/>
              <a:sym typeface="Azeret Mono"/>
            </a:endParaRPr>
          </a:p>
          <a:p>
            <a:pPr marL="457200" lvl="0" indent="-304800" algn="l" rtl="0">
              <a:spcBef>
                <a:spcPts val="600"/>
              </a:spcBef>
              <a:spcAft>
                <a:spcPts val="0"/>
              </a:spcAft>
              <a:buClr>
                <a:schemeClr val="dk1"/>
              </a:buClr>
              <a:buSzPts val="1200"/>
              <a:buFont typeface="Open Sans"/>
              <a:buChar char="❖"/>
            </a:pPr>
            <a:r>
              <a:rPr lang="cs" sz="1600" dirty="0">
                <a:solidFill>
                  <a:schemeClr val="dk1"/>
                </a:solidFill>
                <a:latin typeface="Azeret Mono"/>
                <a:ea typeface="Azeret Mono"/>
                <a:cs typeface="Azeret Mono"/>
                <a:sym typeface="Azeret Mono"/>
              </a:rPr>
              <a:t>motivem rozčleněného lidského těla</a:t>
            </a:r>
            <a:endParaRPr sz="1600" dirty="0">
              <a:solidFill>
                <a:schemeClr val="dk1"/>
              </a:solidFill>
              <a:latin typeface="Azeret Mono"/>
              <a:ea typeface="Azeret Mono"/>
              <a:cs typeface="Azeret Mono"/>
              <a:sym typeface="Azeret Mono"/>
            </a:endParaRPr>
          </a:p>
          <a:p>
            <a:pPr marL="457200" lvl="0" indent="-304800" algn="l" rtl="0">
              <a:spcBef>
                <a:spcPts val="600"/>
              </a:spcBef>
              <a:spcAft>
                <a:spcPts val="0"/>
              </a:spcAft>
              <a:buClr>
                <a:schemeClr val="dk1"/>
              </a:buClr>
              <a:buSzPts val="1200"/>
              <a:buFont typeface="Open Sans"/>
              <a:buChar char="❖"/>
            </a:pPr>
            <a:r>
              <a:rPr lang="cs" sz="1600" dirty="0">
                <a:solidFill>
                  <a:schemeClr val="dk1"/>
                </a:solidFill>
                <a:latin typeface="Azeret Mono"/>
                <a:ea typeface="Azeret Mono"/>
                <a:cs typeface="Azeret Mono"/>
                <a:sym typeface="Azeret Mono"/>
              </a:rPr>
              <a:t>prvky expresionismu a kubismu </a:t>
            </a:r>
            <a:endParaRPr sz="1200" dirty="0">
              <a:solidFill>
                <a:schemeClr val="dk1"/>
              </a:solidFill>
              <a:latin typeface="Open Sans"/>
              <a:ea typeface="Open Sans"/>
              <a:cs typeface="Open Sans"/>
              <a:sym typeface="Open Sans"/>
            </a:endParaRPr>
          </a:p>
        </p:txBody>
      </p:sp>
      <p:sp>
        <p:nvSpPr>
          <p:cNvPr id="3152" name="Google Shape;3152;p34"/>
          <p:cNvSpPr txBox="1"/>
          <p:nvPr/>
        </p:nvSpPr>
        <p:spPr>
          <a:xfrm>
            <a:off x="3626674" y="3548250"/>
            <a:ext cx="5227765" cy="1366650"/>
          </a:xfrm>
          <a:prstGeom prst="rect">
            <a:avLst/>
          </a:prstGeom>
          <a:noFill/>
          <a:ln>
            <a:noFill/>
          </a:ln>
        </p:spPr>
        <p:txBody>
          <a:bodyPr spcFirstLastPara="1" wrap="square" lIns="91425" tIns="91425" rIns="91425" bIns="91425" anchor="t" anchorCtr="0">
            <a:noAutofit/>
          </a:bodyPr>
          <a:lstStyle/>
          <a:p>
            <a:pPr marL="457200" lvl="0" indent="-304800" algn="l" rtl="0">
              <a:spcBef>
                <a:spcPts val="600"/>
              </a:spcBef>
              <a:spcAft>
                <a:spcPts val="0"/>
              </a:spcAft>
              <a:buClr>
                <a:schemeClr val="dk1"/>
              </a:buClr>
              <a:buSzPts val="1200"/>
              <a:buFont typeface="Open Sans"/>
              <a:buChar char="❖"/>
            </a:pPr>
            <a:r>
              <a:rPr lang="cs" sz="1350" dirty="0">
                <a:solidFill>
                  <a:schemeClr val="dk1"/>
                </a:solidFill>
                <a:latin typeface="Azeret Mono"/>
                <a:ea typeface="Azeret Mono"/>
                <a:cs typeface="Azeret Mono"/>
                <a:sym typeface="Azeret Mono"/>
              </a:rPr>
              <a:t>česká sochařka a textilní výtvarnice </a:t>
            </a:r>
            <a:endParaRPr sz="1350" dirty="0">
              <a:solidFill>
                <a:schemeClr val="dk1"/>
              </a:solidFill>
              <a:latin typeface="Azeret Mono"/>
              <a:ea typeface="Azeret Mono"/>
              <a:cs typeface="Azeret Mono"/>
              <a:sym typeface="Azeret Mono"/>
            </a:endParaRPr>
          </a:p>
          <a:p>
            <a:pPr marL="457200" lvl="0" indent="-304800" algn="l" rtl="0">
              <a:spcBef>
                <a:spcPts val="600"/>
              </a:spcBef>
              <a:spcAft>
                <a:spcPts val="0"/>
              </a:spcAft>
              <a:buClr>
                <a:schemeClr val="dk1"/>
              </a:buClr>
              <a:buSzPts val="1200"/>
              <a:buFont typeface="Open Sans"/>
              <a:buChar char="❖"/>
            </a:pPr>
            <a:r>
              <a:rPr lang="cs" sz="1350" dirty="0">
                <a:solidFill>
                  <a:schemeClr val="dk1"/>
                </a:solidFill>
                <a:latin typeface="Azeret Mono"/>
                <a:ea typeface="Azeret Mono"/>
                <a:cs typeface="Azeret Mono"/>
                <a:sym typeface="Azeret Mono"/>
              </a:rPr>
              <a:t>v roce 1968 emigrovala do Švédska, kde pokračovala ve své umělecké kariéře</a:t>
            </a:r>
            <a:endParaRPr sz="1350" dirty="0">
              <a:solidFill>
                <a:schemeClr val="dk1"/>
              </a:solidFill>
              <a:latin typeface="Azeret Mono"/>
              <a:ea typeface="Azeret Mono"/>
              <a:cs typeface="Azeret Mono"/>
              <a:sym typeface="Azeret Mono"/>
            </a:endParaRPr>
          </a:p>
          <a:p>
            <a:pPr marL="457200" lvl="0" indent="-314325" algn="l" rtl="0">
              <a:spcBef>
                <a:spcPts val="600"/>
              </a:spcBef>
              <a:spcAft>
                <a:spcPts val="0"/>
              </a:spcAft>
              <a:buClr>
                <a:schemeClr val="dk1"/>
              </a:buClr>
              <a:buSzPts val="1350"/>
              <a:buFont typeface="Azeret Mono"/>
              <a:buChar char="❖"/>
            </a:pPr>
            <a:r>
              <a:rPr lang="cs" sz="1350" dirty="0">
                <a:solidFill>
                  <a:schemeClr val="dk1"/>
                </a:solidFill>
                <a:latin typeface="Azeret Mono"/>
                <a:ea typeface="Azeret Mono"/>
                <a:cs typeface="Azeret Mono"/>
                <a:sym typeface="Azeret Mono"/>
              </a:rPr>
              <a:t>expresionismus a kubismus</a:t>
            </a:r>
            <a:endParaRPr sz="1350" dirty="0">
              <a:solidFill>
                <a:schemeClr val="dk1"/>
              </a:solidFill>
              <a:latin typeface="Azeret Mono"/>
              <a:ea typeface="Azeret Mono"/>
              <a:cs typeface="Azeret Mono"/>
              <a:sym typeface="Azeret Mono"/>
            </a:endParaRPr>
          </a:p>
        </p:txBody>
      </p:sp>
      <p:pic>
        <p:nvPicPr>
          <p:cNvPr id="3153" name="Google Shape;3153;p34"/>
          <p:cNvPicPr preferRelativeResize="0"/>
          <p:nvPr/>
        </p:nvPicPr>
        <p:blipFill>
          <a:blip r:embed="rId4">
            <a:alphaModFix/>
          </a:blip>
          <a:stretch>
            <a:fillRect/>
          </a:stretch>
        </p:blipFill>
        <p:spPr>
          <a:xfrm>
            <a:off x="6225875" y="154618"/>
            <a:ext cx="3219800" cy="2417124"/>
          </a:xfrm>
          <a:prstGeom prst="rect">
            <a:avLst/>
          </a:prstGeom>
          <a:noFill/>
          <a:ln>
            <a:noFill/>
          </a:ln>
        </p:spPr>
      </p:pic>
    </p:spTree>
  </p:cSld>
  <p:clrMapOvr>
    <a:masterClrMapping/>
  </p:clrMapOvr>
</p:sld>
</file>

<file path=ppt/theme/theme1.xml><?xml version="1.0" encoding="utf-8"?>
<a:theme xmlns:a="http://schemas.openxmlformats.org/drawingml/2006/main" name="3D Printing Prosthesis Pitch Deck by Slidesgo">
  <a:themeElements>
    <a:clrScheme name="Simple Light">
      <a:dk1>
        <a:srgbClr val="000000"/>
      </a:dk1>
      <a:lt1>
        <a:srgbClr val="547E97"/>
      </a:lt1>
      <a:dk2>
        <a:srgbClr val="EEEEEE"/>
      </a:dk2>
      <a:lt2>
        <a:srgbClr val="D3E0ED"/>
      </a:lt2>
      <a:accent1>
        <a:srgbClr val="93A5B1"/>
      </a:accent1>
      <a:accent2>
        <a:srgbClr val="65BEEA"/>
      </a:accent2>
      <a:accent3>
        <a:srgbClr val="00EFF4"/>
      </a:accent3>
      <a:accent4>
        <a:srgbClr val="199CEC"/>
      </a:accent4>
      <a:accent5>
        <a:srgbClr val="3A5069"/>
      </a:accent5>
      <a:accent6>
        <a:srgbClr val="1D2D3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590</Words>
  <Application>Microsoft Office PowerPoint</Application>
  <PresentationFormat>Předvádění na obrazovce (16:9)</PresentationFormat>
  <Paragraphs>95</Paragraphs>
  <Slides>18</Slides>
  <Notes>18</Notes>
  <HiddenSlides>0</HiddenSlides>
  <MMClips>1</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18</vt:i4>
      </vt:variant>
    </vt:vector>
  </HeadingPairs>
  <TitlesOfParts>
    <vt:vector size="27" baseType="lpstr">
      <vt:lpstr>Open Sans</vt:lpstr>
      <vt:lpstr>Squada One</vt:lpstr>
      <vt:lpstr>Arial</vt:lpstr>
      <vt:lpstr>Nunito Light</vt:lpstr>
      <vt:lpstr>PT Sans</vt:lpstr>
      <vt:lpstr>Bebas Neue</vt:lpstr>
      <vt:lpstr>Azeret Mono</vt:lpstr>
      <vt:lpstr>Azeret Mono SemiBold</vt:lpstr>
      <vt:lpstr>3D Printing Prosthesis Pitch Deck by Slidesgo</vt:lpstr>
      <vt:lpstr>Digitální sochařství</vt:lpstr>
      <vt:lpstr>Naše cesta </vt:lpstr>
      <vt:lpstr>Prezentace aplikace PowerPoint</vt:lpstr>
      <vt:lpstr>Tisk:</vt:lpstr>
      <vt:lpstr>Virtuální realita </vt:lpstr>
      <vt:lpstr>Podobizna E.F.Buriana</vt:lpstr>
      <vt:lpstr>Prezentace aplikace PowerPoint</vt:lpstr>
      <vt:lpstr>Vyprávění</vt:lpstr>
      <vt:lpstr>Torzo</vt:lpstr>
      <vt:lpstr>Báseň</vt:lpstr>
      <vt:lpstr>Boxer</vt:lpstr>
      <vt:lpstr>Prezentace aplikace PowerPoint</vt:lpstr>
      <vt:lpstr>Báseň</vt:lpstr>
      <vt:lpstr>Hudba</vt:lpstr>
      <vt:lpstr>Prezentace aplikace PowerPoint</vt:lpstr>
      <vt:lpstr>Báseň</vt:lpstr>
      <vt:lpstr>Prezentace aplikace PowerPoint</vt:lpstr>
      <vt:lpstr>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Richard Pecha</dc:creator>
  <cp:lastModifiedBy>Ivana Pechová</cp:lastModifiedBy>
  <cp:revision>9</cp:revision>
  <dcterms:modified xsi:type="dcterms:W3CDTF">2025-06-19T20:50:49Z</dcterms:modified>
</cp:coreProperties>
</file>