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20.02.2020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22512" cy="5962674"/>
          </a:xfrm>
        </p:spPr>
        <p:txBody>
          <a:bodyPr>
            <a:normAutofit/>
          </a:bodyPr>
          <a:lstStyle/>
          <a:p>
            <a:r>
              <a:rPr lang="cs-CZ" sz="1100" dirty="0" smtClean="0"/>
              <a:t>Prohlídka centra Vídně</a:t>
            </a:r>
            <a:br>
              <a:rPr lang="cs-CZ" sz="1100" dirty="0" smtClean="0"/>
            </a:br>
            <a:r>
              <a:rPr lang="cs-CZ" sz="1100" dirty="0" smtClean="0"/>
              <a:t>cestou do galerie Albertina</a:t>
            </a:r>
            <a:endParaRPr lang="cs-CZ" sz="1100" dirty="0"/>
          </a:p>
        </p:txBody>
      </p:sp>
      <p:pic>
        <p:nvPicPr>
          <p:cNvPr id="1026" name="Picture 2" descr="C:\Users\chroma\Desktop\Nová složka\20190319_135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3417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2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2"/>
    </mc:Choice>
    <mc:Fallback xmlns="">
      <p:transition spd="slow" advTm="62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1440160" cy="6178698"/>
          </a:xfrm>
        </p:spPr>
        <p:txBody>
          <a:bodyPr>
            <a:normAutofit/>
          </a:bodyPr>
          <a:lstStyle/>
          <a:p>
            <a:r>
              <a:rPr lang="cs-CZ" sz="1200" dirty="0" err="1" smtClean="0"/>
              <a:t>Hundertwasserhaus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</p:txBody>
      </p:sp>
      <p:pic>
        <p:nvPicPr>
          <p:cNvPr id="11266" name="Picture 2" descr="C:\Users\chroma\Desktop\Nová složka\20190320_163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03648" y="1412776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7"/>
    </mc:Choice>
    <mc:Fallback xmlns="">
      <p:transition spd="slow" advTm="1063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016224" cy="6394722"/>
          </a:xfrm>
        </p:spPr>
        <p:txBody>
          <a:bodyPr>
            <a:normAutofit/>
          </a:bodyPr>
          <a:lstStyle/>
          <a:p>
            <a:r>
              <a:rPr lang="cs-CZ" sz="1200" dirty="0" err="1" smtClean="0"/>
              <a:t>Stephansdom</a:t>
            </a:r>
            <a:r>
              <a:rPr lang="cs-CZ" sz="1200" dirty="0" smtClean="0"/>
              <a:t>.</a:t>
            </a:r>
            <a:br>
              <a:rPr lang="cs-CZ" sz="1200" dirty="0" smtClean="0"/>
            </a:br>
            <a:r>
              <a:rPr lang="cs-CZ" sz="1200" dirty="0" smtClean="0"/>
              <a:t>Střecha katedrály.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Vídeňská architektura.</a:t>
            </a:r>
            <a:endParaRPr lang="cs-CZ" sz="1200" dirty="0"/>
          </a:p>
        </p:txBody>
      </p:sp>
      <p:pic>
        <p:nvPicPr>
          <p:cNvPr id="12290" name="Picture 2" descr="C:\Users\chroma\Desktop\Nová složka\20190320_171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303007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6"/>
    </mc:Choice>
    <mc:Fallback xmlns="">
      <p:transition spd="slow" advTm="983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016224" cy="6034682"/>
          </a:xfrm>
        </p:spPr>
        <p:txBody>
          <a:bodyPr>
            <a:normAutofit/>
          </a:bodyPr>
          <a:lstStyle/>
          <a:p>
            <a:r>
              <a:rPr lang="cs-CZ" sz="1200" dirty="0" err="1"/>
              <a:t>Stephansdom</a:t>
            </a:r>
            <a:r>
              <a:rPr lang="cs-CZ" sz="1200" dirty="0"/>
              <a:t>.</a:t>
            </a:r>
            <a:br>
              <a:rPr lang="cs-CZ" sz="1200" dirty="0"/>
            </a:br>
            <a:r>
              <a:rPr lang="cs-CZ" sz="1200" dirty="0" smtClean="0"/>
              <a:t>Pohled z ochozu věže katedrály.</a:t>
            </a:r>
            <a:br>
              <a:rPr lang="cs-CZ" sz="1200" dirty="0" smtClean="0"/>
            </a:br>
            <a:r>
              <a:rPr lang="cs-CZ" sz="1200" dirty="0" smtClean="0"/>
              <a:t>Vídeňská architektura.</a:t>
            </a:r>
            <a:endParaRPr lang="cs-CZ" sz="1200" dirty="0"/>
          </a:p>
        </p:txBody>
      </p:sp>
      <p:pic>
        <p:nvPicPr>
          <p:cNvPr id="13314" name="Picture 2" descr="C:\Users\chroma\Desktop\Nová složka\20190320_171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086983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4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6"/>
    </mc:Choice>
    <mc:Fallback xmlns="">
      <p:transition spd="slow" advTm="109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2016224" cy="6394722"/>
          </a:xfrm>
        </p:spPr>
        <p:txBody>
          <a:bodyPr>
            <a:normAutofit/>
          </a:bodyPr>
          <a:lstStyle/>
          <a:p>
            <a:r>
              <a:rPr lang="cs-CZ" sz="1200" dirty="0" smtClean="0"/>
              <a:t>Pohled na Vídeň z věže katedrály.</a:t>
            </a:r>
            <a:endParaRPr lang="cs-CZ" sz="1200" dirty="0"/>
          </a:p>
        </p:txBody>
      </p:sp>
      <p:pic>
        <p:nvPicPr>
          <p:cNvPr id="14338" name="Picture 2" descr="C:\Users\chroma\Desktop\Nová složka\20190320_171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15899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2"/>
    </mc:Choice>
    <mc:Fallback xmlns="">
      <p:transition spd="slow" advTm="1045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088232" cy="6583362"/>
          </a:xfrm>
        </p:spPr>
        <p:txBody>
          <a:bodyPr>
            <a:normAutofit/>
          </a:bodyPr>
          <a:lstStyle/>
          <a:p>
            <a:r>
              <a:rPr lang="cs-CZ" sz="1200" dirty="0"/>
              <a:t>Pohled na Vídeň z věže katedrály.</a:t>
            </a:r>
            <a:endParaRPr lang="cs-CZ" sz="1200" dirty="0"/>
          </a:p>
        </p:txBody>
      </p:sp>
      <p:pic>
        <p:nvPicPr>
          <p:cNvPr id="15362" name="Picture 2" descr="C:\Users\chroma\Desktop\Nová složka\20190320_171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7"/>
    </mc:Choice>
    <mc:Fallback xmlns="">
      <p:transition spd="slow" advTm="1259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1872208" cy="6322714"/>
          </a:xfrm>
        </p:spPr>
        <p:txBody>
          <a:bodyPr>
            <a:normAutofit/>
          </a:bodyPr>
          <a:lstStyle/>
          <a:p>
            <a:r>
              <a:rPr lang="cs-CZ" sz="1200" dirty="0" err="1" smtClean="0"/>
              <a:t>Stephansplatz</a:t>
            </a:r>
            <a:r>
              <a:rPr lang="cs-CZ" sz="1200" dirty="0" smtClean="0"/>
              <a:t>.</a:t>
            </a:r>
            <a:br>
              <a:rPr lang="cs-CZ" sz="1200" dirty="0" smtClean="0"/>
            </a:br>
            <a:r>
              <a:rPr lang="cs-CZ" sz="1200" dirty="0" smtClean="0"/>
              <a:t>Před katedrálou.</a:t>
            </a:r>
            <a:endParaRPr lang="cs-CZ" sz="1200" dirty="0"/>
          </a:p>
        </p:txBody>
      </p:sp>
      <p:pic>
        <p:nvPicPr>
          <p:cNvPr id="16386" name="Picture 2" descr="C:\Users\chroma\Desktop\Nová složka\20190320_173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15899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9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"/>
    </mc:Choice>
    <mc:Fallback xmlns="">
      <p:transition spd="slow" advTm="1078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016224" cy="6178698"/>
          </a:xfrm>
        </p:spPr>
        <p:txBody>
          <a:bodyPr>
            <a:normAutofit/>
          </a:bodyPr>
          <a:lstStyle/>
          <a:p>
            <a:r>
              <a:rPr lang="cs-CZ" sz="1200" dirty="0" smtClean="0"/>
              <a:t>Albertina.</a:t>
            </a:r>
            <a:br>
              <a:rPr lang="cs-CZ" sz="1200" dirty="0" smtClean="0"/>
            </a:br>
            <a:r>
              <a:rPr lang="cs-CZ" sz="1200" dirty="0" smtClean="0"/>
              <a:t>Výtvarné umění ve Vídni.</a:t>
            </a:r>
            <a:endParaRPr lang="cs-CZ" sz="1200" dirty="0"/>
          </a:p>
        </p:txBody>
      </p:sp>
      <p:pic>
        <p:nvPicPr>
          <p:cNvPr id="17410" name="Picture 2" descr="C:\Users\chroma\Desktop\Nová složka\20190320_174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15899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1"/>
    </mc:Choice>
    <mc:Fallback xmlns="">
      <p:transition spd="slow" advTm="1070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1944216" cy="6322714"/>
          </a:xfrm>
        </p:spPr>
        <p:txBody>
          <a:bodyPr>
            <a:normAutofit/>
          </a:bodyPr>
          <a:lstStyle/>
          <a:p>
            <a:r>
              <a:rPr lang="cs-CZ" sz="1200" dirty="0" smtClean="0"/>
              <a:t>Vchod do galerie Albertina.</a:t>
            </a:r>
            <a:endParaRPr lang="cs-CZ" sz="1200" dirty="0"/>
          </a:p>
        </p:txBody>
      </p:sp>
      <p:pic>
        <p:nvPicPr>
          <p:cNvPr id="18434" name="Picture 2" descr="C:\Users\chroma\Desktop\Nová složka\20190320_174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9"/>
    </mc:Choice>
    <mc:Fallback xmlns="">
      <p:transition spd="slow" advTm="1170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2123728" cy="6250706"/>
          </a:xfrm>
        </p:spPr>
        <p:txBody>
          <a:bodyPr>
            <a:normAutofit/>
          </a:bodyPr>
          <a:lstStyle/>
          <a:p>
            <a:r>
              <a:rPr lang="cs-CZ" sz="1200" dirty="0" smtClean="0"/>
              <a:t>Recitační soutěž </a:t>
            </a:r>
            <a:br>
              <a:rPr lang="cs-CZ" sz="1200" dirty="0" smtClean="0"/>
            </a:br>
            <a:r>
              <a:rPr lang="cs-CZ" sz="1200" dirty="0" smtClean="0"/>
              <a:t>rakouských žáků.</a:t>
            </a:r>
            <a:br>
              <a:rPr lang="cs-CZ" sz="1200" dirty="0" smtClean="0"/>
            </a:br>
            <a:r>
              <a:rPr lang="cs-CZ" sz="1200" dirty="0" smtClean="0"/>
              <a:t>Městská knihovna.</a:t>
            </a:r>
            <a:endParaRPr lang="cs-CZ" sz="1200" dirty="0"/>
          </a:p>
        </p:txBody>
      </p:sp>
      <p:pic>
        <p:nvPicPr>
          <p:cNvPr id="19458" name="Picture 2" descr="C:\Users\chroma\Desktop\Nová složka\20190321_094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7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0"/>
    </mc:Choice>
    <mc:Fallback xmlns="">
      <p:transition spd="slow" advTm="1255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2016224" cy="6106690"/>
          </a:xfrm>
        </p:spPr>
        <p:txBody>
          <a:bodyPr>
            <a:normAutofit/>
          </a:bodyPr>
          <a:lstStyle/>
          <a:p>
            <a:r>
              <a:rPr lang="cs-CZ" sz="1200" dirty="0"/>
              <a:t>Recitační soutěž </a:t>
            </a:r>
            <a:br>
              <a:rPr lang="cs-CZ" sz="1200" dirty="0"/>
            </a:br>
            <a:r>
              <a:rPr lang="cs-CZ" sz="1200" dirty="0"/>
              <a:t>rakouských žáků.</a:t>
            </a:r>
            <a:br>
              <a:rPr lang="cs-CZ" sz="1200" dirty="0"/>
            </a:br>
            <a:r>
              <a:rPr lang="cs-CZ" sz="1200" dirty="0"/>
              <a:t>Městská knihovna.</a:t>
            </a:r>
            <a:endParaRPr lang="cs-CZ" sz="1200" dirty="0"/>
          </a:p>
        </p:txBody>
      </p:sp>
      <p:pic>
        <p:nvPicPr>
          <p:cNvPr id="20482" name="Picture 2" descr="C:\Users\chroma\Desktop\Nová složka\20190321_100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15899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7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0"/>
    </mc:Choice>
    <mc:Fallback xmlns="">
      <p:transition spd="slow" advTm="1106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772816"/>
            <a:ext cx="1835696" cy="4248472"/>
          </a:xfrm>
        </p:spPr>
        <p:txBody>
          <a:bodyPr>
            <a:normAutofit/>
          </a:bodyPr>
          <a:lstStyle/>
          <a:p>
            <a:r>
              <a:rPr lang="cs-CZ" sz="1200" dirty="0" smtClean="0"/>
              <a:t>Učitelé německého jazyka na náměstí </a:t>
            </a:r>
            <a:r>
              <a:rPr lang="cs-CZ" sz="1200" dirty="0" err="1" smtClean="0"/>
              <a:t>Heldenplatz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cestou na program </a:t>
            </a:r>
            <a:br>
              <a:rPr lang="cs-CZ" sz="1200" dirty="0" smtClean="0"/>
            </a:br>
            <a:r>
              <a:rPr lang="cs-CZ" sz="1200" dirty="0" smtClean="0"/>
              <a:t>v Dílně demokracie </a:t>
            </a:r>
            <a:br>
              <a:rPr lang="cs-CZ" sz="1200" dirty="0" smtClean="0"/>
            </a:br>
            <a:r>
              <a:rPr lang="cs-CZ" sz="1200" dirty="0" smtClean="0"/>
              <a:t>při rakouském parlamentu.</a:t>
            </a:r>
            <a:br>
              <a:rPr lang="cs-CZ" sz="1200" dirty="0" smtClean="0"/>
            </a:br>
            <a:r>
              <a:rPr lang="cs-CZ" sz="1200" dirty="0" smtClean="0"/>
              <a:t> </a:t>
            </a:r>
            <a:br>
              <a:rPr lang="cs-CZ" sz="1200" dirty="0" smtClean="0"/>
            </a:br>
            <a:endParaRPr lang="cs-CZ" sz="1200" dirty="0"/>
          </a:p>
        </p:txBody>
      </p:sp>
      <p:pic>
        <p:nvPicPr>
          <p:cNvPr id="3074" name="Picture 2" descr="C:\Users\chroma\Desktop\Nová složka\20190319_141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3250" y="1131226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4"/>
    </mc:Choice>
    <mc:Fallback xmlns="">
      <p:transition spd="slow" advTm="1159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088232" cy="6250706"/>
          </a:xfrm>
        </p:spPr>
        <p:txBody>
          <a:bodyPr>
            <a:normAutofit/>
          </a:bodyPr>
          <a:lstStyle/>
          <a:p>
            <a:r>
              <a:rPr lang="cs-CZ" sz="1200" dirty="0" smtClean="0"/>
              <a:t>Beseda jednoho z českých učitelů s rakouskými žáky.</a:t>
            </a:r>
            <a:br>
              <a:rPr lang="cs-CZ" sz="1200" dirty="0" smtClean="0"/>
            </a:br>
            <a:r>
              <a:rPr lang="cs-CZ" sz="1200" dirty="0" smtClean="0"/>
              <a:t>Téma: Československo </a:t>
            </a:r>
            <a:br>
              <a:rPr lang="cs-CZ" sz="1200" dirty="0" smtClean="0"/>
            </a:br>
            <a:r>
              <a:rPr lang="cs-CZ" sz="1200" dirty="0" smtClean="0"/>
              <a:t>ve 20. století</a:t>
            </a:r>
            <a:endParaRPr lang="cs-CZ" sz="1200" dirty="0"/>
          </a:p>
        </p:txBody>
      </p:sp>
      <p:pic>
        <p:nvPicPr>
          <p:cNvPr id="21506" name="Picture 2" descr="C:\Users\chroma\Desktop\Nová složka\20190321_121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8"/>
    </mc:Choice>
    <mc:Fallback xmlns="">
      <p:transition spd="slow" advTm="1074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7"/>
            <a:ext cx="2016224" cy="6264707"/>
          </a:xfrm>
        </p:spPr>
        <p:txBody>
          <a:bodyPr>
            <a:normAutofit/>
          </a:bodyPr>
          <a:lstStyle/>
          <a:p>
            <a:r>
              <a:rPr lang="cs-CZ" sz="1200" dirty="0" err="1" smtClean="0"/>
              <a:t>Österreichische</a:t>
            </a:r>
            <a:r>
              <a:rPr lang="cs-CZ" sz="1200" dirty="0" smtClean="0"/>
              <a:t> </a:t>
            </a:r>
            <a:r>
              <a:rPr lang="cs-CZ" sz="1200" dirty="0" err="1" smtClean="0"/>
              <a:t>Nationalbibliothek</a:t>
            </a:r>
            <a:r>
              <a:rPr lang="cs-CZ" sz="1200" dirty="0"/>
              <a:t>, </a:t>
            </a:r>
            <a:r>
              <a:rPr lang="cs-CZ" sz="1200" dirty="0" err="1"/>
              <a:t>Prunksaal</a:t>
            </a:r>
            <a:r>
              <a:rPr lang="cs-CZ" sz="1200" dirty="0"/>
              <a:t>.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Prohlídka Rakouské národní knihovny. </a:t>
            </a:r>
            <a:br>
              <a:rPr lang="cs-CZ" sz="1200" dirty="0" smtClean="0"/>
            </a:br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/>
          </a:p>
        </p:txBody>
      </p:sp>
      <p:pic>
        <p:nvPicPr>
          <p:cNvPr id="22530" name="Picture 2" descr="C:\Users\chroma\Desktop\Nová složka\20190322_115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3417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4"/>
    </mc:Choice>
    <mc:Fallback xmlns="">
      <p:transition spd="slow" advTm="114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016224" cy="6322714"/>
          </a:xfrm>
        </p:spPr>
        <p:txBody>
          <a:bodyPr>
            <a:normAutofit/>
          </a:bodyPr>
          <a:lstStyle/>
          <a:p>
            <a:r>
              <a:rPr lang="cs-CZ" sz="1200" dirty="0" smtClean="0"/>
              <a:t>Před vchodem do partnerské školy.</a:t>
            </a:r>
            <a:endParaRPr lang="cs-CZ" sz="1200" dirty="0"/>
          </a:p>
        </p:txBody>
      </p:sp>
      <p:pic>
        <p:nvPicPr>
          <p:cNvPr id="23554" name="Picture 2" descr="C:\Users\chroma\Desktop\Nová složka\20190322_142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15899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9"/>
    </mc:Choice>
    <mc:Fallback xmlns="">
      <p:transition spd="slow" advTm="104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1979712" cy="6034682"/>
          </a:xfrm>
        </p:spPr>
        <p:txBody>
          <a:bodyPr>
            <a:normAutofit/>
          </a:bodyPr>
          <a:lstStyle/>
          <a:p>
            <a:r>
              <a:rPr lang="cs-CZ" sz="1200" dirty="0" err="1" smtClean="0"/>
              <a:t>Parlamentsbildungsstätte</a:t>
            </a:r>
            <a:r>
              <a:rPr lang="cs-CZ" sz="1200" dirty="0" smtClean="0"/>
              <a:t>. </a:t>
            </a:r>
            <a:br>
              <a:rPr lang="cs-CZ" sz="1200" dirty="0" smtClean="0"/>
            </a:br>
            <a:r>
              <a:rPr lang="cs-CZ" sz="1200" dirty="0" err="1" smtClean="0"/>
              <a:t>Demokratiewerkstatt</a:t>
            </a:r>
            <a:r>
              <a:rPr lang="cs-CZ" sz="1200" dirty="0" smtClean="0"/>
              <a:t>.</a:t>
            </a:r>
            <a:br>
              <a:rPr lang="cs-CZ" sz="1200" dirty="0" smtClean="0"/>
            </a:br>
            <a:r>
              <a:rPr lang="cs-CZ" sz="1200" dirty="0" smtClean="0"/>
              <a:t>Beseda rakouských žáků </a:t>
            </a:r>
            <a:br>
              <a:rPr lang="cs-CZ" sz="1200" dirty="0" smtClean="0"/>
            </a:br>
            <a:r>
              <a:rPr lang="cs-CZ" sz="1200" dirty="0" smtClean="0"/>
              <a:t>s pamětníkem doby nacismu</a:t>
            </a:r>
            <a:endParaRPr lang="cs-CZ" sz="1200" dirty="0"/>
          </a:p>
        </p:txBody>
      </p:sp>
      <p:pic>
        <p:nvPicPr>
          <p:cNvPr id="4098" name="Picture 2" descr="C:\Users\chroma\Desktop\Nová složka\20190319_142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7393" y="115899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9"/>
    </mc:Choice>
    <mc:Fallback xmlns="">
      <p:transition spd="slow" advTm="1109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1944216" cy="6178698"/>
          </a:xfrm>
        </p:spPr>
        <p:txBody>
          <a:bodyPr>
            <a:normAutofit/>
          </a:bodyPr>
          <a:lstStyle/>
          <a:p>
            <a:r>
              <a:rPr lang="cs-CZ" sz="1200" dirty="0" err="1"/>
              <a:t>Parlamentsbildungsstätte</a:t>
            </a:r>
            <a:r>
              <a:rPr lang="cs-CZ" sz="1200" dirty="0"/>
              <a:t>. Beseda rakouských žáků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s </a:t>
            </a:r>
            <a:r>
              <a:rPr lang="cs-CZ" sz="1200" dirty="0"/>
              <a:t>pamětníkem doby nacismu</a:t>
            </a:r>
            <a:endParaRPr lang="cs-CZ" sz="1200" dirty="0"/>
          </a:p>
        </p:txBody>
      </p:sp>
      <p:pic>
        <p:nvPicPr>
          <p:cNvPr id="5122" name="Picture 2" descr="C:\Users\chroma\Desktop\Nová složka\20190319_142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409" y="1086983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6"/>
    </mc:Choice>
    <mc:Fallback xmlns="">
      <p:transition spd="slow" advTm="1083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2016224" cy="6394722"/>
          </a:xfrm>
        </p:spPr>
        <p:txBody>
          <a:bodyPr>
            <a:normAutofit/>
          </a:bodyPr>
          <a:lstStyle/>
          <a:p>
            <a:r>
              <a:rPr lang="cs-CZ" sz="1200" dirty="0" err="1" smtClean="0"/>
              <a:t>Hundertwasserhaus</a:t>
            </a:r>
            <a:r>
              <a:rPr lang="cs-CZ" sz="1200" dirty="0" smtClean="0"/>
              <a:t>.</a:t>
            </a:r>
            <a:br>
              <a:rPr lang="cs-CZ" sz="1200" dirty="0" smtClean="0"/>
            </a:br>
            <a:r>
              <a:rPr lang="cs-CZ" sz="1200" dirty="0" smtClean="0"/>
              <a:t>Kulturní program učitelů.</a:t>
            </a:r>
            <a:endParaRPr lang="cs-CZ" sz="1200" dirty="0"/>
          </a:p>
        </p:txBody>
      </p:sp>
      <p:pic>
        <p:nvPicPr>
          <p:cNvPr id="6146" name="Picture 2" descr="C:\Users\chroma\Desktop\Nová složka\20190320_155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3417" y="1086983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7"/>
    </mc:Choice>
    <mc:Fallback xmlns="">
      <p:transition spd="slow" advTm="1071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1810544" cy="6178698"/>
          </a:xfrm>
        </p:spPr>
        <p:txBody>
          <a:bodyPr>
            <a:normAutofit/>
          </a:bodyPr>
          <a:lstStyle/>
          <a:p>
            <a:r>
              <a:rPr lang="cs-CZ" sz="1200" dirty="0" err="1"/>
              <a:t>Hundertwasserhaus</a:t>
            </a:r>
            <a:r>
              <a:rPr lang="cs-CZ" sz="1200" dirty="0"/>
              <a:t>.</a:t>
            </a:r>
            <a:br>
              <a:rPr lang="cs-CZ" sz="1200" dirty="0"/>
            </a:br>
            <a:r>
              <a:rPr lang="cs-CZ" sz="1200" dirty="0" smtClean="0"/>
              <a:t>Kavárna</a:t>
            </a:r>
            <a:endParaRPr lang="cs-CZ" sz="1200" dirty="0"/>
          </a:p>
        </p:txBody>
      </p:sp>
      <p:pic>
        <p:nvPicPr>
          <p:cNvPr id="7170" name="Picture 2" descr="C:\Users\chroma\Desktop\Nová složka\20190320_161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2274" y="1136165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0"/>
    </mc:Choice>
    <mc:Fallback xmlns="">
      <p:transition spd="slow" advTm="1139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1944216" cy="6466730"/>
          </a:xfrm>
        </p:spPr>
        <p:txBody>
          <a:bodyPr>
            <a:normAutofit/>
          </a:bodyPr>
          <a:lstStyle/>
          <a:p>
            <a:r>
              <a:rPr lang="cs-CZ" sz="1200" dirty="0" err="1"/>
              <a:t>Hundertwasserhaus</a:t>
            </a:r>
            <a:r>
              <a:rPr lang="cs-CZ" sz="1200" dirty="0"/>
              <a:t>.</a:t>
            </a:r>
            <a:br>
              <a:rPr lang="cs-CZ" sz="1200" dirty="0"/>
            </a:br>
            <a:r>
              <a:rPr lang="cs-CZ" sz="1200" dirty="0" smtClean="0"/>
              <a:t>Život a dílo umělce</a:t>
            </a:r>
            <a:endParaRPr lang="cs-CZ" sz="1200" dirty="0"/>
          </a:p>
        </p:txBody>
      </p:sp>
      <p:pic>
        <p:nvPicPr>
          <p:cNvPr id="8194" name="Picture 2" descr="C:\Users\chroma\Desktop\Nová složka\20190320_162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9401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9"/>
    </mc:Choice>
    <mc:Fallback xmlns="">
      <p:transition spd="slow" advTm="1154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1872208" cy="6106690"/>
          </a:xfrm>
        </p:spPr>
        <p:txBody>
          <a:bodyPr>
            <a:normAutofit/>
          </a:bodyPr>
          <a:lstStyle/>
          <a:p>
            <a:r>
              <a:rPr lang="cs-CZ" sz="1200" dirty="0" err="1"/>
              <a:t>Hundertwasserhaus</a:t>
            </a:r>
            <a:r>
              <a:rPr lang="cs-CZ" sz="1200" dirty="0"/>
              <a:t>.</a:t>
            </a:r>
            <a:br>
              <a:rPr lang="cs-CZ" sz="1200" dirty="0"/>
            </a:br>
            <a:r>
              <a:rPr lang="cs-CZ" sz="1200" dirty="0" smtClean="0"/>
              <a:t>Vídeňská architektura</a:t>
            </a:r>
            <a:endParaRPr lang="cs-CZ" sz="1200" dirty="0"/>
          </a:p>
        </p:txBody>
      </p:sp>
      <p:pic>
        <p:nvPicPr>
          <p:cNvPr id="9218" name="Picture 2" descr="C:\Users\chroma\Desktop\Nová složka\20190320_162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9401" y="115899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5"/>
    </mc:Choice>
    <mc:Fallback xmlns="">
      <p:transition spd="slow" advTm="111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1800200" cy="6178698"/>
          </a:xfrm>
        </p:spPr>
        <p:txBody>
          <a:bodyPr>
            <a:normAutofit/>
          </a:bodyPr>
          <a:lstStyle/>
          <a:p>
            <a:r>
              <a:rPr lang="cs-CZ" sz="1200" dirty="0" err="1"/>
              <a:t>Hundertwasserhaus</a:t>
            </a:r>
            <a:r>
              <a:rPr lang="cs-CZ" sz="1200" dirty="0"/>
              <a:t>.</a:t>
            </a:r>
            <a:br>
              <a:rPr lang="cs-CZ" sz="1200" dirty="0"/>
            </a:br>
            <a:r>
              <a:rPr lang="cs-CZ" sz="1200" dirty="0" smtClean="0"/>
              <a:t>Vídeňská architektura.</a:t>
            </a:r>
            <a:endParaRPr lang="cs-CZ" sz="1200" dirty="0"/>
          </a:p>
        </p:txBody>
      </p:sp>
      <p:pic>
        <p:nvPicPr>
          <p:cNvPr id="10242" name="Picture 2" descr="C:\Users\chroma\Desktop\Nová složka\20190320_163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9401" y="123099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2"/>
    </mc:Choice>
    <mc:Fallback xmlns="">
      <p:transition spd="slow" advTm="1089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78</Words>
  <Application>Microsoft Office PowerPoint</Application>
  <PresentationFormat>Předvádění na obrazovce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Motiv sady Office</vt:lpstr>
      <vt:lpstr>Prohlídka centra Vídně cestou do galerie Albertina</vt:lpstr>
      <vt:lpstr>Učitelé německého jazyka na náměstí Heldenplatz cestou na program  v Dílně demokracie  při rakouském parlamentu.   </vt:lpstr>
      <vt:lpstr>Parlamentsbildungsstätte.  Demokratiewerkstatt. Beseda rakouských žáků  s pamětníkem doby nacismu</vt:lpstr>
      <vt:lpstr>Parlamentsbildungsstätte. Beseda rakouských žáků  s pamětníkem doby nacismu</vt:lpstr>
      <vt:lpstr>Hundertwasserhaus. Kulturní program učitelů.</vt:lpstr>
      <vt:lpstr>Hundertwasserhaus. Kavárna</vt:lpstr>
      <vt:lpstr>Hundertwasserhaus. Život a dílo umělce</vt:lpstr>
      <vt:lpstr>Hundertwasserhaus. Vídeňská architektura</vt:lpstr>
      <vt:lpstr>Hundertwasserhaus. Vídeňská architektura.</vt:lpstr>
      <vt:lpstr>Hundertwasserhaus </vt:lpstr>
      <vt:lpstr>Stephansdom. Střecha katedrály. Vídeňská architektura.</vt:lpstr>
      <vt:lpstr>Stephansdom. Pohled z ochozu věže katedrály. Vídeňská architektura.</vt:lpstr>
      <vt:lpstr>Pohled na Vídeň z věže katedrály.</vt:lpstr>
      <vt:lpstr>Pohled na Vídeň z věže katedrály.</vt:lpstr>
      <vt:lpstr>Stephansplatz. Před katedrálou.</vt:lpstr>
      <vt:lpstr>Albertina. Výtvarné umění ve Vídni.</vt:lpstr>
      <vt:lpstr>Vchod do galerie Albertina.</vt:lpstr>
      <vt:lpstr>Recitační soutěž  rakouských žáků. Městská knihovna.</vt:lpstr>
      <vt:lpstr>Recitační soutěž  rakouských žáků. Městská knihovna.</vt:lpstr>
      <vt:lpstr>Beseda jednoho z českých učitelů s rakouskými žáky. Téma: Československo  ve 20. století</vt:lpstr>
      <vt:lpstr>Österreichische Nationalbibliothek, Prunksaal.  Prohlídka Rakouské národní knihovny.   </vt:lpstr>
      <vt:lpstr>Před vchodem do partnerské školy.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Helena Chromá</dc:creator>
  <cp:lastModifiedBy>Mgr. Helena Chromá</cp:lastModifiedBy>
  <cp:revision>58</cp:revision>
  <dcterms:created xsi:type="dcterms:W3CDTF">2019-04-08T09:12:22Z</dcterms:created>
  <dcterms:modified xsi:type="dcterms:W3CDTF">2020-02-20T13:51:26Z</dcterms:modified>
</cp:coreProperties>
</file>